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6"/>
  </p:notesMasterIdLst>
  <p:sldIdLst>
    <p:sldId id="474" r:id="rId5"/>
    <p:sldId id="2044" r:id="rId6"/>
    <p:sldId id="2050" r:id="rId7"/>
    <p:sldId id="2046" r:id="rId8"/>
    <p:sldId id="2047" r:id="rId9"/>
    <p:sldId id="2055" r:id="rId10"/>
    <p:sldId id="2054" r:id="rId11"/>
    <p:sldId id="2051" r:id="rId12"/>
    <p:sldId id="2052" r:id="rId13"/>
    <p:sldId id="2049" r:id="rId14"/>
    <p:sldId id="944" r:id="rId15"/>
  </p:sldIdLst>
  <p:sldSz cx="11522075" cy="6484938"/>
  <p:notesSz cx="7315200" cy="12344400"/>
  <p:embeddedFontLst>
    <p:embeddedFont>
      <p:font typeface="Calibri" panose="020F0502020204030204" pitchFamily="34" charset="0"/>
      <p:regular r:id="rId17"/>
      <p:bold r:id="rId18"/>
      <p:italic r:id="rId19"/>
      <p:boldItalic r:id="rId20"/>
    </p:embeddedFont>
    <p:embeddedFont>
      <p:font typeface="FlexoSoft" panose="02000000000000000000" pitchFamily="2" charset="0"/>
      <p:regular r:id="rId21"/>
      <p:bold r:id="rId22"/>
      <p:italic r:id="rId23"/>
      <p:boldItalic r:id="rId24"/>
    </p:embeddedFont>
    <p:embeddedFont>
      <p:font typeface="FlexoSoft DemiBold" panose="02000000000000000000" pitchFamily="2" charset="0"/>
      <p:bold r:id="rId25"/>
      <p:boldItalic r:id="rId26"/>
    </p:embeddedFont>
    <p:embeddedFont>
      <p:font typeface="FlexoSoft Light" panose="02000000000000000000" pitchFamily="2" charset="0"/>
      <p:regular r:id="rId27"/>
      <p:italic r:id="rId28"/>
    </p:embeddedFont>
    <p:embeddedFont>
      <p:font typeface="FlexoSoft Medium" panose="02000000000000000000" pitchFamily="2" charset="0"/>
      <p:regular r:id="rId29"/>
      <p:italic r:id="rId30"/>
    </p:embeddedFont>
    <p:embeddedFont>
      <p:font typeface="Wingdings 2" panose="05020102010507070707" pitchFamily="18" charset="2"/>
      <p:regular r:id="rId31"/>
    </p:embeddedFont>
  </p:embeddedFontLst>
  <p:custDataLst>
    <p:tags r:id="rId3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474"/>
            <p14:sldId id="2044"/>
            <p14:sldId id="2050"/>
            <p14:sldId id="2046"/>
            <p14:sldId id="2047"/>
            <p14:sldId id="2055"/>
            <p14:sldId id="2054"/>
            <p14:sldId id="2051"/>
            <p14:sldId id="2052"/>
            <p14:sldId id="2049"/>
            <p14:sldId id="944"/>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10" name="Padgaonkar, Shilpa" initials="PS" lastIdx="4" clrIdx="9">
    <p:extLst>
      <p:ext uri="{19B8F6BF-5375-455C-9EA6-DF929625EA0E}">
        <p15:presenceInfo xmlns:p15="http://schemas.microsoft.com/office/powerpoint/2012/main" userId="S::shilpa.padgaonkar@telekom.de::a5cb7460-f2b0-42ec-b511-c642f83aa9a3"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769"/>
    <a:srgbClr val="014651"/>
    <a:srgbClr val="000620"/>
    <a:srgbClr val="004750"/>
    <a:srgbClr val="37FFFD"/>
    <a:srgbClr val="FFFFFF"/>
    <a:srgbClr val="A4A4A4"/>
    <a:srgbClr val="32B9AF"/>
    <a:srgbClr val="00A2B8"/>
    <a:srgbClr val="D9E4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D8396-EC2A-4CDB-A0EB-D18795447CB1}" v="981" dt="2022-06-08T11:59:30.65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94"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ulmeyer, Jasmin" userId="367cba60-ceb5-4d31-a4f7-3eb89db6ea72" providerId="ADAL" clId="{AF34FC21-7039-4619-BCE4-F0530E0EC780}"/>
    <pc:docChg chg="undo custSel modSld modMainMaster">
      <pc:chgData name="Schulmeyer, Jasmin" userId="367cba60-ceb5-4d31-a4f7-3eb89db6ea72" providerId="ADAL" clId="{AF34FC21-7039-4619-BCE4-F0530E0EC780}" dt="2022-02-08T14:55:00.904" v="93" actId="1076"/>
      <pc:docMkLst>
        <pc:docMk/>
      </pc:docMkLst>
      <pc:sldChg chg="addSp modSp mod">
        <pc:chgData name="Schulmeyer, Jasmin" userId="367cba60-ceb5-4d31-a4f7-3eb89db6ea72" providerId="ADAL" clId="{AF34FC21-7039-4619-BCE4-F0530E0EC780}" dt="2022-02-08T14:45:42.637" v="2" actId="947"/>
        <pc:sldMkLst>
          <pc:docMk/>
          <pc:sldMk cId="3888384040" sldId="474"/>
        </pc:sldMkLst>
        <pc:spChg chg="add mod">
          <ac:chgData name="Schulmeyer, Jasmin" userId="367cba60-ceb5-4d31-a4f7-3eb89db6ea72" providerId="ADAL" clId="{AF34FC21-7039-4619-BCE4-F0530E0EC780}" dt="2022-02-08T14:45:42.637" v="2" actId="947"/>
          <ac:spMkLst>
            <pc:docMk/>
            <pc:sldMk cId="3888384040" sldId="474"/>
            <ac:spMk id="19" creationId="{1C6F120B-8B50-40A0-BDE2-F1E5BFA477E6}"/>
          </ac:spMkLst>
        </pc:spChg>
      </pc:sldChg>
      <pc:sldChg chg="addSp delSp modSp mod">
        <pc:chgData name="Schulmeyer, Jasmin" userId="367cba60-ceb5-4d31-a4f7-3eb89db6ea72" providerId="ADAL" clId="{AF34FC21-7039-4619-BCE4-F0530E0EC780}" dt="2022-02-08T14:54:48.194" v="91" actId="478"/>
        <pc:sldMkLst>
          <pc:docMk/>
          <pc:sldMk cId="3979989977" sldId="944"/>
        </pc:sldMkLst>
        <pc:spChg chg="add del mod">
          <ac:chgData name="Schulmeyer, Jasmin" userId="367cba60-ceb5-4d31-a4f7-3eb89db6ea72" providerId="ADAL" clId="{AF34FC21-7039-4619-BCE4-F0530E0EC780}" dt="2022-02-08T14:54:48.194" v="91" actId="478"/>
          <ac:spMkLst>
            <pc:docMk/>
            <pc:sldMk cId="3979989977" sldId="944"/>
            <ac:spMk id="5" creationId="{1C2E3F15-45CB-46AD-BF05-4CF5038B789D}"/>
          </ac:spMkLst>
        </pc:spChg>
        <pc:spChg chg="add del mod">
          <ac:chgData name="Schulmeyer, Jasmin" userId="367cba60-ceb5-4d31-a4f7-3eb89db6ea72" providerId="ADAL" clId="{AF34FC21-7039-4619-BCE4-F0530E0EC780}" dt="2022-02-08T14:54:48.194" v="91" actId="478"/>
          <ac:spMkLst>
            <pc:docMk/>
            <pc:sldMk cId="3979989977" sldId="944"/>
            <ac:spMk id="7" creationId="{B139DED1-532F-43F1-B123-9FA597B46E94}"/>
          </ac:spMkLst>
        </pc:spChg>
        <pc:spChg chg="add del mod">
          <ac:chgData name="Schulmeyer, Jasmin" userId="367cba60-ceb5-4d31-a4f7-3eb89db6ea72" providerId="ADAL" clId="{AF34FC21-7039-4619-BCE4-F0530E0EC780}" dt="2022-02-08T14:54:48.194" v="91" actId="478"/>
          <ac:spMkLst>
            <pc:docMk/>
            <pc:sldMk cId="3979989977" sldId="944"/>
            <ac:spMk id="9" creationId="{B6447495-B6A8-42AB-AE98-A903CF15D57A}"/>
          </ac:spMkLst>
        </pc:spChg>
      </pc:sldChg>
      <pc:sldChg chg="modSp mod">
        <pc:chgData name="Schulmeyer, Jasmin" userId="367cba60-ceb5-4d31-a4f7-3eb89db6ea72" providerId="ADAL" clId="{AF34FC21-7039-4619-BCE4-F0530E0EC780}" dt="2022-02-08T14:55:00.904" v="93" actId="1076"/>
        <pc:sldMkLst>
          <pc:docMk/>
          <pc:sldMk cId="1652484770" sldId="2044"/>
        </pc:sldMkLst>
        <pc:picChg chg="mod">
          <ac:chgData name="Schulmeyer, Jasmin" userId="367cba60-ceb5-4d31-a4f7-3eb89db6ea72" providerId="ADAL" clId="{AF34FC21-7039-4619-BCE4-F0530E0EC780}" dt="2022-02-08T14:55:00.904" v="93" actId="1076"/>
          <ac:picMkLst>
            <pc:docMk/>
            <pc:sldMk cId="1652484770" sldId="2044"/>
            <ac:picMk id="17" creationId="{4944B7B5-45BD-4D74-BD11-E9B5ECEE242D}"/>
          </ac:picMkLst>
        </pc:picChg>
      </pc:sldChg>
      <pc:sldChg chg="addSp delSp modSp mod">
        <pc:chgData name="Schulmeyer, Jasmin" userId="367cba60-ceb5-4d31-a4f7-3eb89db6ea72" providerId="ADAL" clId="{AF34FC21-7039-4619-BCE4-F0530E0EC780}" dt="2022-02-08T14:53:51.416" v="74"/>
        <pc:sldMkLst>
          <pc:docMk/>
          <pc:sldMk cId="2299967801" sldId="2047"/>
        </pc:sldMkLst>
        <pc:spChg chg="add del mod">
          <ac:chgData name="Schulmeyer, Jasmin" userId="367cba60-ceb5-4d31-a4f7-3eb89db6ea72" providerId="ADAL" clId="{AF34FC21-7039-4619-BCE4-F0530E0EC780}" dt="2022-02-08T14:53:47.413" v="71" actId="478"/>
          <ac:spMkLst>
            <pc:docMk/>
            <pc:sldMk cId="2299967801" sldId="2047"/>
            <ac:spMk id="115" creationId="{DBECDEAA-8CDF-4054-8FD4-12EF43366287}"/>
          </ac:spMkLst>
        </pc:spChg>
        <pc:spChg chg="del">
          <ac:chgData name="Schulmeyer, Jasmin" userId="367cba60-ceb5-4d31-a4f7-3eb89db6ea72" providerId="ADAL" clId="{AF34FC21-7039-4619-BCE4-F0530E0EC780}" dt="2022-02-08T14:53:49.362" v="72" actId="478"/>
          <ac:spMkLst>
            <pc:docMk/>
            <pc:sldMk cId="2299967801" sldId="2047"/>
            <ac:spMk id="118" creationId="{1F4785A9-AF53-4234-A75E-89133CFE2CB1}"/>
          </ac:spMkLst>
        </pc:spChg>
        <pc:spChg chg="add del mod">
          <ac:chgData name="Schulmeyer, Jasmin" userId="367cba60-ceb5-4d31-a4f7-3eb89db6ea72" providerId="ADAL" clId="{AF34FC21-7039-4619-BCE4-F0530E0EC780}" dt="2022-02-08T14:53:47.413" v="71" actId="478"/>
          <ac:spMkLst>
            <pc:docMk/>
            <pc:sldMk cId="2299967801" sldId="2047"/>
            <ac:spMk id="119" creationId="{9C3B6552-DBE7-48DA-8CE1-B29D3438BF1F}"/>
          </ac:spMkLst>
        </pc:spChg>
        <pc:spChg chg="add del mod">
          <ac:chgData name="Schulmeyer, Jasmin" userId="367cba60-ceb5-4d31-a4f7-3eb89db6ea72" providerId="ADAL" clId="{AF34FC21-7039-4619-BCE4-F0530E0EC780}" dt="2022-02-08T14:53:47.413" v="71" actId="478"/>
          <ac:spMkLst>
            <pc:docMk/>
            <pc:sldMk cId="2299967801" sldId="2047"/>
            <ac:spMk id="120" creationId="{597459B2-8733-46B4-A858-FD8E42626FA6}"/>
          </ac:spMkLst>
        </pc:spChg>
        <pc:picChg chg="del">
          <ac:chgData name="Schulmeyer, Jasmin" userId="367cba60-ceb5-4d31-a4f7-3eb89db6ea72" providerId="ADAL" clId="{AF34FC21-7039-4619-BCE4-F0530E0EC780}" dt="2022-02-08T14:53:51.025" v="73" actId="478"/>
          <ac:picMkLst>
            <pc:docMk/>
            <pc:sldMk cId="2299967801" sldId="2047"/>
            <ac:picMk id="117" creationId="{506598B7-43AF-47A1-B38F-5DF8439ABF1E}"/>
          </ac:picMkLst>
        </pc:picChg>
        <pc:picChg chg="add mod">
          <ac:chgData name="Schulmeyer, Jasmin" userId="367cba60-ceb5-4d31-a4f7-3eb89db6ea72" providerId="ADAL" clId="{AF34FC21-7039-4619-BCE4-F0530E0EC780}" dt="2022-02-08T14:53:51.416" v="74"/>
          <ac:picMkLst>
            <pc:docMk/>
            <pc:sldMk cId="2299967801" sldId="2047"/>
            <ac:picMk id="121" creationId="{A05CC485-38E1-4558-88F0-11278E52C3AB}"/>
          </ac:picMkLst>
        </pc:picChg>
      </pc:sldChg>
      <pc:sldChg chg="addSp delSp modSp mod">
        <pc:chgData name="Schulmeyer, Jasmin" userId="367cba60-ceb5-4d31-a4f7-3eb89db6ea72" providerId="ADAL" clId="{AF34FC21-7039-4619-BCE4-F0530E0EC780}" dt="2022-02-08T14:54:40.414" v="90"/>
        <pc:sldMkLst>
          <pc:docMk/>
          <pc:sldMk cId="1609124706" sldId="2049"/>
        </pc:sldMkLst>
        <pc:spChg chg="del">
          <ac:chgData name="Schulmeyer, Jasmin" userId="367cba60-ceb5-4d31-a4f7-3eb89db6ea72" providerId="ADAL" clId="{AF34FC21-7039-4619-BCE4-F0530E0EC780}" dt="2022-02-08T14:54:39.747" v="89" actId="478"/>
          <ac:spMkLst>
            <pc:docMk/>
            <pc:sldMk cId="1609124706" sldId="2049"/>
            <ac:spMk id="19" creationId="{112AE895-4AC3-45D1-AB56-004DD2AE38F4}"/>
          </ac:spMkLst>
        </pc:spChg>
        <pc:spChg chg="add del mod">
          <ac:chgData name="Schulmeyer, Jasmin" userId="367cba60-ceb5-4d31-a4f7-3eb89db6ea72" providerId="ADAL" clId="{AF34FC21-7039-4619-BCE4-F0530E0EC780}" dt="2022-02-08T14:54:36.452" v="87" actId="478"/>
          <ac:spMkLst>
            <pc:docMk/>
            <pc:sldMk cId="1609124706" sldId="2049"/>
            <ac:spMk id="22" creationId="{D453C280-75AA-4FFF-B81B-FEC609245D91}"/>
          </ac:spMkLst>
        </pc:spChg>
        <pc:spChg chg="add del mod">
          <ac:chgData name="Schulmeyer, Jasmin" userId="367cba60-ceb5-4d31-a4f7-3eb89db6ea72" providerId="ADAL" clId="{AF34FC21-7039-4619-BCE4-F0530E0EC780}" dt="2022-02-08T14:54:36.452" v="87" actId="478"/>
          <ac:spMkLst>
            <pc:docMk/>
            <pc:sldMk cId="1609124706" sldId="2049"/>
            <ac:spMk id="23" creationId="{4290EFB2-83AD-4771-A904-ED99DBD79A17}"/>
          </ac:spMkLst>
        </pc:spChg>
        <pc:spChg chg="add del mod">
          <ac:chgData name="Schulmeyer, Jasmin" userId="367cba60-ceb5-4d31-a4f7-3eb89db6ea72" providerId="ADAL" clId="{AF34FC21-7039-4619-BCE4-F0530E0EC780}" dt="2022-02-08T14:54:36.452" v="87" actId="478"/>
          <ac:spMkLst>
            <pc:docMk/>
            <pc:sldMk cId="1609124706" sldId="2049"/>
            <ac:spMk id="24" creationId="{0D7E9EC7-698B-4EAF-957E-2D39FD09A4F7}"/>
          </ac:spMkLst>
        </pc:spChg>
        <pc:picChg chg="del">
          <ac:chgData name="Schulmeyer, Jasmin" userId="367cba60-ceb5-4d31-a4f7-3eb89db6ea72" providerId="ADAL" clId="{AF34FC21-7039-4619-BCE4-F0530E0EC780}" dt="2022-02-08T14:54:38.121" v="88" actId="478"/>
          <ac:picMkLst>
            <pc:docMk/>
            <pc:sldMk cId="1609124706" sldId="2049"/>
            <ac:picMk id="18" creationId="{37B84AEA-BF41-494D-B6FD-8BB8A797F89D}"/>
          </ac:picMkLst>
        </pc:picChg>
        <pc:picChg chg="add mod">
          <ac:chgData name="Schulmeyer, Jasmin" userId="367cba60-ceb5-4d31-a4f7-3eb89db6ea72" providerId="ADAL" clId="{AF34FC21-7039-4619-BCE4-F0530E0EC780}" dt="2022-02-08T14:54:40.414" v="90"/>
          <ac:picMkLst>
            <pc:docMk/>
            <pc:sldMk cId="1609124706" sldId="2049"/>
            <ac:picMk id="25" creationId="{FCE70341-DA6B-433E-ADF7-0EAC87493B8F}"/>
          </ac:picMkLst>
        </pc:picChg>
      </pc:sldChg>
      <pc:sldChg chg="addSp delSp modSp mod">
        <pc:chgData name="Schulmeyer, Jasmin" userId="367cba60-ceb5-4d31-a4f7-3eb89db6ea72" providerId="ADAL" clId="{AF34FC21-7039-4619-BCE4-F0530E0EC780}" dt="2022-02-08T14:53:36.696" v="70"/>
        <pc:sldMkLst>
          <pc:docMk/>
          <pc:sldMk cId="3162489601" sldId="2050"/>
        </pc:sldMkLst>
        <pc:spChg chg="del">
          <ac:chgData name="Schulmeyer, Jasmin" userId="367cba60-ceb5-4d31-a4f7-3eb89db6ea72" providerId="ADAL" clId="{AF34FC21-7039-4619-BCE4-F0530E0EC780}" dt="2022-02-08T14:53:35.766" v="69" actId="478"/>
          <ac:spMkLst>
            <pc:docMk/>
            <pc:sldMk cId="3162489601" sldId="2050"/>
            <ac:spMk id="13" creationId="{F2F530E7-8B5D-485C-A552-A40730CA8A15}"/>
          </ac:spMkLst>
        </pc:spChg>
        <pc:spChg chg="add del mod">
          <ac:chgData name="Schulmeyer, Jasmin" userId="367cba60-ceb5-4d31-a4f7-3eb89db6ea72" providerId="ADAL" clId="{AF34FC21-7039-4619-BCE4-F0530E0EC780}" dt="2022-02-08T14:53:30.197" v="66" actId="478"/>
          <ac:spMkLst>
            <pc:docMk/>
            <pc:sldMk cId="3162489601" sldId="2050"/>
            <ac:spMk id="15" creationId="{DFCF4856-ABFE-48E9-A961-845630709D61}"/>
          </ac:spMkLst>
        </pc:spChg>
        <pc:spChg chg="add del mod">
          <ac:chgData name="Schulmeyer, Jasmin" userId="367cba60-ceb5-4d31-a4f7-3eb89db6ea72" providerId="ADAL" clId="{AF34FC21-7039-4619-BCE4-F0530E0EC780}" dt="2022-02-08T14:53:34.301" v="68" actId="478"/>
          <ac:spMkLst>
            <pc:docMk/>
            <pc:sldMk cId="3162489601" sldId="2050"/>
            <ac:spMk id="20" creationId="{53B6C145-71CA-4435-843E-839D34F32D12}"/>
          </ac:spMkLst>
        </pc:spChg>
        <pc:spChg chg="add del mod">
          <ac:chgData name="Schulmeyer, Jasmin" userId="367cba60-ceb5-4d31-a4f7-3eb89db6ea72" providerId="ADAL" clId="{AF34FC21-7039-4619-BCE4-F0530E0EC780}" dt="2022-02-08T14:53:32.235" v="67" actId="478"/>
          <ac:spMkLst>
            <pc:docMk/>
            <pc:sldMk cId="3162489601" sldId="2050"/>
            <ac:spMk id="21" creationId="{217AE5A8-7759-4EED-9E3E-460DF145692F}"/>
          </ac:spMkLst>
        </pc:spChg>
        <pc:picChg chg="del">
          <ac:chgData name="Schulmeyer, Jasmin" userId="367cba60-ceb5-4d31-a4f7-3eb89db6ea72" providerId="ADAL" clId="{AF34FC21-7039-4619-BCE4-F0530E0EC780}" dt="2022-02-08T14:53:26.763" v="65" actId="478"/>
          <ac:picMkLst>
            <pc:docMk/>
            <pc:sldMk cId="3162489601" sldId="2050"/>
            <ac:picMk id="12" creationId="{0F494BF9-3C85-4ABB-845A-9B9D24430804}"/>
          </ac:picMkLst>
        </pc:picChg>
        <pc:picChg chg="add mod">
          <ac:chgData name="Schulmeyer, Jasmin" userId="367cba60-ceb5-4d31-a4f7-3eb89db6ea72" providerId="ADAL" clId="{AF34FC21-7039-4619-BCE4-F0530E0EC780}" dt="2022-02-08T14:53:36.696" v="70"/>
          <ac:picMkLst>
            <pc:docMk/>
            <pc:sldMk cId="3162489601" sldId="2050"/>
            <ac:picMk id="22" creationId="{19248C28-B174-4760-BA7C-71C114983863}"/>
          </ac:picMkLst>
        </pc:picChg>
      </pc:sldChg>
      <pc:sldChg chg="addSp delSp modSp mod">
        <pc:chgData name="Schulmeyer, Jasmin" userId="367cba60-ceb5-4d31-a4f7-3eb89db6ea72" providerId="ADAL" clId="{AF34FC21-7039-4619-BCE4-F0530E0EC780}" dt="2022-02-08T14:54:24.101" v="86"/>
        <pc:sldMkLst>
          <pc:docMk/>
          <pc:sldMk cId="3353845272" sldId="2051"/>
        </pc:sldMkLst>
        <pc:spChg chg="del">
          <ac:chgData name="Schulmeyer, Jasmin" userId="367cba60-ceb5-4d31-a4f7-3eb89db6ea72" providerId="ADAL" clId="{AF34FC21-7039-4619-BCE4-F0530E0EC780}" dt="2022-02-08T14:54:23.666" v="85" actId="478"/>
          <ac:spMkLst>
            <pc:docMk/>
            <pc:sldMk cId="3353845272" sldId="2051"/>
            <ac:spMk id="45" creationId="{B95A659F-6144-4CD2-8F15-463F551BF94A}"/>
          </ac:spMkLst>
        </pc:spChg>
        <pc:spChg chg="add del mod">
          <ac:chgData name="Schulmeyer, Jasmin" userId="367cba60-ceb5-4d31-a4f7-3eb89db6ea72" providerId="ADAL" clId="{AF34FC21-7039-4619-BCE4-F0530E0EC780}" dt="2022-02-08T14:54:17.596" v="84" actId="478"/>
          <ac:spMkLst>
            <pc:docMk/>
            <pc:sldMk cId="3353845272" sldId="2051"/>
            <ac:spMk id="46" creationId="{DDA27026-3A23-47E2-ACEA-D22B4EB63151}"/>
          </ac:spMkLst>
        </pc:spChg>
        <pc:spChg chg="add del mod">
          <ac:chgData name="Schulmeyer, Jasmin" userId="367cba60-ceb5-4d31-a4f7-3eb89db6ea72" providerId="ADAL" clId="{AF34FC21-7039-4619-BCE4-F0530E0EC780}" dt="2022-02-08T14:54:17.596" v="84" actId="478"/>
          <ac:spMkLst>
            <pc:docMk/>
            <pc:sldMk cId="3353845272" sldId="2051"/>
            <ac:spMk id="47" creationId="{4DEC7F7D-3D2F-44FE-A29F-D931CA25A65C}"/>
          </ac:spMkLst>
        </pc:spChg>
        <pc:spChg chg="add del mod">
          <ac:chgData name="Schulmeyer, Jasmin" userId="367cba60-ceb5-4d31-a4f7-3eb89db6ea72" providerId="ADAL" clId="{AF34FC21-7039-4619-BCE4-F0530E0EC780}" dt="2022-02-08T14:54:17.596" v="84" actId="478"/>
          <ac:spMkLst>
            <pc:docMk/>
            <pc:sldMk cId="3353845272" sldId="2051"/>
            <ac:spMk id="48" creationId="{ED79C59F-6939-498F-84FD-08318E664116}"/>
          </ac:spMkLst>
        </pc:spChg>
        <pc:picChg chg="del">
          <ac:chgData name="Schulmeyer, Jasmin" userId="367cba60-ceb5-4d31-a4f7-3eb89db6ea72" providerId="ADAL" clId="{AF34FC21-7039-4619-BCE4-F0530E0EC780}" dt="2022-02-08T14:54:12.877" v="83" actId="478"/>
          <ac:picMkLst>
            <pc:docMk/>
            <pc:sldMk cId="3353845272" sldId="2051"/>
            <ac:picMk id="44" creationId="{FABD164C-91F0-4B76-A94A-B9433E30718E}"/>
          </ac:picMkLst>
        </pc:picChg>
        <pc:picChg chg="add mod">
          <ac:chgData name="Schulmeyer, Jasmin" userId="367cba60-ceb5-4d31-a4f7-3eb89db6ea72" providerId="ADAL" clId="{AF34FC21-7039-4619-BCE4-F0530E0EC780}" dt="2022-02-08T14:54:24.101" v="86"/>
          <ac:picMkLst>
            <pc:docMk/>
            <pc:sldMk cId="3353845272" sldId="2051"/>
            <ac:picMk id="49" creationId="{8BBB7D8B-5E81-471D-B34D-1828C26F7A77}"/>
          </ac:picMkLst>
        </pc:picChg>
      </pc:sldChg>
      <pc:sldChg chg="addSp delSp modSp mod">
        <pc:chgData name="Schulmeyer, Jasmin" userId="367cba60-ceb5-4d31-a4f7-3eb89db6ea72" providerId="ADAL" clId="{AF34FC21-7039-4619-BCE4-F0530E0EC780}" dt="2022-02-08T14:53:09.650" v="64" actId="478"/>
        <pc:sldMkLst>
          <pc:docMk/>
          <pc:sldMk cId="14940823" sldId="2052"/>
        </pc:sldMkLst>
        <pc:spChg chg="mod">
          <ac:chgData name="Schulmeyer, Jasmin" userId="367cba60-ceb5-4d31-a4f7-3eb89db6ea72" providerId="ADAL" clId="{AF34FC21-7039-4619-BCE4-F0530E0EC780}" dt="2022-02-08T14:47:40.806" v="11" actId="14100"/>
          <ac:spMkLst>
            <pc:docMk/>
            <pc:sldMk cId="14940823" sldId="2052"/>
            <ac:spMk id="12" creationId="{FE86F55A-D29F-4BAA-B8D7-186BFB58B3C3}"/>
          </ac:spMkLst>
        </pc:spChg>
        <pc:spChg chg="del">
          <ac:chgData name="Schulmeyer, Jasmin" userId="367cba60-ceb5-4d31-a4f7-3eb89db6ea72" providerId="ADAL" clId="{AF34FC21-7039-4619-BCE4-F0530E0EC780}" dt="2022-02-08T14:53:03.820" v="62" actId="478"/>
          <ac:spMkLst>
            <pc:docMk/>
            <pc:sldMk cId="14940823" sldId="2052"/>
            <ac:spMk id="15" creationId="{186DCAE4-F7EC-4828-9E4A-EBA2A385B6C0}"/>
          </ac:spMkLst>
        </pc:spChg>
        <pc:spChg chg="add del mod">
          <ac:chgData name="Schulmeyer, Jasmin" userId="367cba60-ceb5-4d31-a4f7-3eb89db6ea72" providerId="ADAL" clId="{AF34FC21-7039-4619-BCE4-F0530E0EC780}" dt="2022-02-08T14:51:30.757" v="30" actId="478"/>
          <ac:spMkLst>
            <pc:docMk/>
            <pc:sldMk cId="14940823" sldId="2052"/>
            <ac:spMk id="16" creationId="{D860534A-C09D-4FB3-932F-4C47D551DED1}"/>
          </ac:spMkLst>
        </pc:spChg>
        <pc:spChg chg="add del mod">
          <ac:chgData name="Schulmeyer, Jasmin" userId="367cba60-ceb5-4d31-a4f7-3eb89db6ea72" providerId="ADAL" clId="{AF34FC21-7039-4619-BCE4-F0530E0EC780}" dt="2022-02-08T14:51:29.076" v="29" actId="478"/>
          <ac:spMkLst>
            <pc:docMk/>
            <pc:sldMk cId="14940823" sldId="2052"/>
            <ac:spMk id="18" creationId="{A2AED782-BFAE-45ED-9EAD-FFF8FE806771}"/>
          </ac:spMkLst>
        </pc:spChg>
        <pc:spChg chg="add del mod">
          <ac:chgData name="Schulmeyer, Jasmin" userId="367cba60-ceb5-4d31-a4f7-3eb89db6ea72" providerId="ADAL" clId="{AF34FC21-7039-4619-BCE4-F0530E0EC780}" dt="2022-02-08T14:51:24.491" v="28" actId="478"/>
          <ac:spMkLst>
            <pc:docMk/>
            <pc:sldMk cId="14940823" sldId="2052"/>
            <ac:spMk id="19" creationId="{5329672F-4575-49BD-86D8-7D792C0EBC88}"/>
          </ac:spMkLst>
        </pc:spChg>
        <pc:picChg chg="del mod">
          <ac:chgData name="Schulmeyer, Jasmin" userId="367cba60-ceb5-4d31-a4f7-3eb89db6ea72" providerId="ADAL" clId="{AF34FC21-7039-4619-BCE4-F0530E0EC780}" dt="2022-02-08T14:53:09.650" v="64" actId="478"/>
          <ac:picMkLst>
            <pc:docMk/>
            <pc:sldMk cId="14940823" sldId="2052"/>
            <ac:picMk id="14" creationId="{84FD08C5-BCDD-4AA5-BDC6-9D149C485ED7}"/>
          </ac:picMkLst>
        </pc:picChg>
        <pc:picChg chg="add mod ord">
          <ac:chgData name="Schulmeyer, Jasmin" userId="367cba60-ceb5-4d31-a4f7-3eb89db6ea72" providerId="ADAL" clId="{AF34FC21-7039-4619-BCE4-F0530E0EC780}" dt="2022-02-08T14:52:59.537" v="61" actId="167"/>
          <ac:picMkLst>
            <pc:docMk/>
            <pc:sldMk cId="14940823" sldId="2052"/>
            <ac:picMk id="20" creationId="{41CA58E0-4334-43F7-A8DA-99D695AB3721}"/>
          </ac:picMkLst>
        </pc:picChg>
      </pc:sldChg>
      <pc:sldChg chg="addSp delSp modSp mod">
        <pc:chgData name="Schulmeyer, Jasmin" userId="367cba60-ceb5-4d31-a4f7-3eb89db6ea72" providerId="ADAL" clId="{AF34FC21-7039-4619-BCE4-F0530E0EC780}" dt="2022-02-08T14:54:09.668" v="82"/>
        <pc:sldMkLst>
          <pc:docMk/>
          <pc:sldMk cId="3818869894" sldId="2054"/>
        </pc:sldMkLst>
        <pc:spChg chg="del">
          <ac:chgData name="Schulmeyer, Jasmin" userId="367cba60-ceb5-4d31-a4f7-3eb89db6ea72" providerId="ADAL" clId="{AF34FC21-7039-4619-BCE4-F0530E0EC780}" dt="2022-02-08T14:54:07.990" v="81" actId="478"/>
          <ac:spMkLst>
            <pc:docMk/>
            <pc:sldMk cId="3818869894" sldId="2054"/>
            <ac:spMk id="14" creationId="{071028D1-5C5A-40E7-A132-1371B9021F46}"/>
          </ac:spMkLst>
        </pc:spChg>
        <pc:spChg chg="add del mod">
          <ac:chgData name="Schulmeyer, Jasmin" userId="367cba60-ceb5-4d31-a4f7-3eb89db6ea72" providerId="ADAL" clId="{AF34FC21-7039-4619-BCE4-F0530E0EC780}" dt="2022-02-08T14:54:06.962" v="80" actId="478"/>
          <ac:spMkLst>
            <pc:docMk/>
            <pc:sldMk cId="3818869894" sldId="2054"/>
            <ac:spMk id="15" creationId="{D1A156F8-8DA0-4342-9F6D-894CB82F58A0}"/>
          </ac:spMkLst>
        </pc:spChg>
        <pc:spChg chg="add del mod">
          <ac:chgData name="Schulmeyer, Jasmin" userId="367cba60-ceb5-4d31-a4f7-3eb89db6ea72" providerId="ADAL" clId="{AF34FC21-7039-4619-BCE4-F0530E0EC780}" dt="2022-02-08T14:54:06.962" v="80" actId="478"/>
          <ac:spMkLst>
            <pc:docMk/>
            <pc:sldMk cId="3818869894" sldId="2054"/>
            <ac:spMk id="18" creationId="{D1D830B4-83BD-473E-B4D1-D3A525D0C60F}"/>
          </ac:spMkLst>
        </pc:spChg>
        <pc:spChg chg="add del mod">
          <ac:chgData name="Schulmeyer, Jasmin" userId="367cba60-ceb5-4d31-a4f7-3eb89db6ea72" providerId="ADAL" clId="{AF34FC21-7039-4619-BCE4-F0530E0EC780}" dt="2022-02-08T14:54:06.962" v="80" actId="478"/>
          <ac:spMkLst>
            <pc:docMk/>
            <pc:sldMk cId="3818869894" sldId="2054"/>
            <ac:spMk id="19" creationId="{F1BFD81D-9358-4701-A6A0-6C46962FFFD5}"/>
          </ac:spMkLst>
        </pc:spChg>
        <pc:picChg chg="del">
          <ac:chgData name="Schulmeyer, Jasmin" userId="367cba60-ceb5-4d31-a4f7-3eb89db6ea72" providerId="ADAL" clId="{AF34FC21-7039-4619-BCE4-F0530E0EC780}" dt="2022-02-08T14:54:05.163" v="79" actId="478"/>
          <ac:picMkLst>
            <pc:docMk/>
            <pc:sldMk cId="3818869894" sldId="2054"/>
            <ac:picMk id="13" creationId="{0FBD0EDC-F7DD-4167-8CB9-4B72CDD1115B}"/>
          </ac:picMkLst>
        </pc:picChg>
        <pc:picChg chg="add mod">
          <ac:chgData name="Schulmeyer, Jasmin" userId="367cba60-ceb5-4d31-a4f7-3eb89db6ea72" providerId="ADAL" clId="{AF34FC21-7039-4619-BCE4-F0530E0EC780}" dt="2022-02-08T14:54:09.668" v="82"/>
          <ac:picMkLst>
            <pc:docMk/>
            <pc:sldMk cId="3818869894" sldId="2054"/>
            <ac:picMk id="20" creationId="{7420D4EE-B801-4BDF-B646-8C16B214FA03}"/>
          </ac:picMkLst>
        </pc:picChg>
      </pc:sldChg>
      <pc:sldChg chg="addSp delSp modSp mod">
        <pc:chgData name="Schulmeyer, Jasmin" userId="367cba60-ceb5-4d31-a4f7-3eb89db6ea72" providerId="ADAL" clId="{AF34FC21-7039-4619-BCE4-F0530E0EC780}" dt="2022-02-08T14:54:01.170" v="78"/>
        <pc:sldMkLst>
          <pc:docMk/>
          <pc:sldMk cId="13641243" sldId="2055"/>
        </pc:sldMkLst>
        <pc:spChg chg="del">
          <ac:chgData name="Schulmeyer, Jasmin" userId="367cba60-ceb5-4d31-a4f7-3eb89db6ea72" providerId="ADAL" clId="{AF34FC21-7039-4619-BCE4-F0530E0EC780}" dt="2022-02-08T14:53:59.743" v="77" actId="478"/>
          <ac:spMkLst>
            <pc:docMk/>
            <pc:sldMk cId="13641243" sldId="2055"/>
            <ac:spMk id="3" creationId="{344C4CBF-F419-4CB0-8AA6-C70399299B70}"/>
          </ac:spMkLst>
        </pc:spChg>
        <pc:spChg chg="add del mod">
          <ac:chgData name="Schulmeyer, Jasmin" userId="367cba60-ceb5-4d31-a4f7-3eb89db6ea72" providerId="ADAL" clId="{AF34FC21-7039-4619-BCE4-F0530E0EC780}" dt="2022-02-08T14:53:58.159" v="75" actId="478"/>
          <ac:spMkLst>
            <pc:docMk/>
            <pc:sldMk cId="13641243" sldId="2055"/>
            <ac:spMk id="14" creationId="{B58164ED-4808-400B-871D-2627F2AA9A76}"/>
          </ac:spMkLst>
        </pc:spChg>
        <pc:spChg chg="add del mod">
          <ac:chgData name="Schulmeyer, Jasmin" userId="367cba60-ceb5-4d31-a4f7-3eb89db6ea72" providerId="ADAL" clId="{AF34FC21-7039-4619-BCE4-F0530E0EC780}" dt="2022-02-08T14:53:58.159" v="75" actId="478"/>
          <ac:spMkLst>
            <pc:docMk/>
            <pc:sldMk cId="13641243" sldId="2055"/>
            <ac:spMk id="15" creationId="{54ED2D50-D171-4A35-B8B6-9F0EA53BAEC3}"/>
          </ac:spMkLst>
        </pc:spChg>
        <pc:spChg chg="add del mod">
          <ac:chgData name="Schulmeyer, Jasmin" userId="367cba60-ceb5-4d31-a4f7-3eb89db6ea72" providerId="ADAL" clId="{AF34FC21-7039-4619-BCE4-F0530E0EC780}" dt="2022-02-08T14:53:58.159" v="75" actId="478"/>
          <ac:spMkLst>
            <pc:docMk/>
            <pc:sldMk cId="13641243" sldId="2055"/>
            <ac:spMk id="17" creationId="{479B3F3B-44BC-48BC-92A7-3D9159DBE017}"/>
          </ac:spMkLst>
        </pc:spChg>
        <pc:picChg chg="del">
          <ac:chgData name="Schulmeyer, Jasmin" userId="367cba60-ceb5-4d31-a4f7-3eb89db6ea72" providerId="ADAL" clId="{AF34FC21-7039-4619-BCE4-F0530E0EC780}" dt="2022-02-08T14:53:58.826" v="76" actId="478"/>
          <ac:picMkLst>
            <pc:docMk/>
            <pc:sldMk cId="13641243" sldId="2055"/>
            <ac:picMk id="8" creationId="{C66D421A-A0A3-4764-A586-F064E6205E66}"/>
          </ac:picMkLst>
        </pc:picChg>
        <pc:picChg chg="add mod">
          <ac:chgData name="Schulmeyer, Jasmin" userId="367cba60-ceb5-4d31-a4f7-3eb89db6ea72" providerId="ADAL" clId="{AF34FC21-7039-4619-BCE4-F0530E0EC780}" dt="2022-02-08T14:54:01.170" v="78"/>
          <ac:picMkLst>
            <pc:docMk/>
            <pc:sldMk cId="13641243" sldId="2055"/>
            <ac:picMk id="18" creationId="{E2E5C611-362D-42CB-B844-6AFBDA401772}"/>
          </ac:picMkLst>
        </pc:picChg>
      </pc:sldChg>
      <pc:sldMasterChg chg="addSp delSp modSp mod">
        <pc:chgData name="Schulmeyer, Jasmin" userId="367cba60-ceb5-4d31-a4f7-3eb89db6ea72" providerId="ADAL" clId="{AF34FC21-7039-4619-BCE4-F0530E0EC780}" dt="2022-02-08T14:50:37.488" v="17" actId="20577"/>
        <pc:sldMasterMkLst>
          <pc:docMk/>
          <pc:sldMasterMk cId="792883523" sldId="2147483648"/>
        </pc:sldMasterMkLst>
        <pc:spChg chg="add del mod">
          <ac:chgData name="Schulmeyer, Jasmin" userId="367cba60-ceb5-4d31-a4f7-3eb89db6ea72" providerId="ADAL" clId="{AF34FC21-7039-4619-BCE4-F0530E0EC780}" dt="2022-02-08T14:50:37.488" v="17" actId="20577"/>
          <ac:spMkLst>
            <pc:docMk/>
            <pc:sldMasterMk cId="792883523" sldId="2147483648"/>
            <ac:spMk id="42" creationId="{45454B20-5506-4078-B4BE-04E554143E72}"/>
          </ac:spMkLst>
        </pc:spChg>
      </pc:sldMasterChg>
    </pc:docChg>
  </pc:docChgLst>
  <pc:docChgLst>
    <pc:chgData name="Kümmerle, Markus" userId="edb588ad-b118-44cb-93b6-335b967c9009" providerId="ADAL" clId="{191D59EE-583A-4E7E-BC0E-2418733E0254}"/>
    <pc:docChg chg="undo custSel modSld modMainMaster">
      <pc:chgData name="Kümmerle, Markus" userId="edb588ad-b118-44cb-93b6-335b967c9009" providerId="ADAL" clId="{191D59EE-583A-4E7E-BC0E-2418733E0254}" dt="2022-02-24T07:09:42.454" v="693" actId="1076"/>
      <pc:docMkLst>
        <pc:docMk/>
      </pc:docMkLst>
      <pc:sldChg chg="addSp delSp modSp mod">
        <pc:chgData name="Kümmerle, Markus" userId="edb588ad-b118-44cb-93b6-335b967c9009" providerId="ADAL" clId="{191D59EE-583A-4E7E-BC0E-2418733E0254}" dt="2022-02-08T15:29:20.749" v="161" actId="21"/>
        <pc:sldMkLst>
          <pc:docMk/>
          <pc:sldMk cId="1652484770" sldId="2044"/>
        </pc:sldMkLst>
        <pc:picChg chg="add del mod">
          <ac:chgData name="Kümmerle, Markus" userId="edb588ad-b118-44cb-93b6-335b967c9009" providerId="ADAL" clId="{191D59EE-583A-4E7E-BC0E-2418733E0254}" dt="2022-02-08T15:29:20.749" v="161" actId="21"/>
          <ac:picMkLst>
            <pc:docMk/>
            <pc:sldMk cId="1652484770" sldId="2044"/>
            <ac:picMk id="10" creationId="{08611E86-504A-440D-9CE5-E1EFB58F2CEC}"/>
          </ac:picMkLst>
        </pc:picChg>
      </pc:sldChg>
      <pc:sldChg chg="addSp delSp modSp mod">
        <pc:chgData name="Kümmerle, Markus" userId="edb588ad-b118-44cb-93b6-335b967c9009" providerId="ADAL" clId="{191D59EE-583A-4E7E-BC0E-2418733E0254}" dt="2022-02-09T15:53:39.594" v="180" actId="1038"/>
        <pc:sldMkLst>
          <pc:docMk/>
          <pc:sldMk cId="2574986647" sldId="2046"/>
        </pc:sldMkLst>
        <pc:spChg chg="mod">
          <ac:chgData name="Kümmerle, Markus" userId="edb588ad-b118-44cb-93b6-335b967c9009" providerId="ADAL" clId="{191D59EE-583A-4E7E-BC0E-2418733E0254}" dt="2022-02-07T16:00:18.852" v="16" actId="948"/>
          <ac:spMkLst>
            <pc:docMk/>
            <pc:sldMk cId="2574986647" sldId="2046"/>
            <ac:spMk id="2" creationId="{2B73D7CB-E55B-ED4D-A567-274B625D4CEF}"/>
          </ac:spMkLst>
        </pc:spChg>
        <pc:spChg chg="add del mod modVis">
          <ac:chgData name="Kümmerle, Markus" userId="edb588ad-b118-44cb-93b6-335b967c9009" providerId="ADAL" clId="{191D59EE-583A-4E7E-BC0E-2418733E0254}" dt="2022-02-07T16:00:18.960" v="55"/>
          <ac:spMkLst>
            <pc:docMk/>
            <pc:sldMk cId="2574986647" sldId="2046"/>
            <ac:spMk id="3" creationId="{ECD1E3D2-4FA7-48F8-A447-A14254FF3475}"/>
          </ac:spMkLst>
        </pc:spChg>
        <pc:spChg chg="mod">
          <ac:chgData name="Kümmerle, Markus" userId="edb588ad-b118-44cb-93b6-335b967c9009" providerId="ADAL" clId="{191D59EE-583A-4E7E-BC0E-2418733E0254}" dt="2022-02-09T15:47:07.746" v="164" actId="12"/>
          <ac:spMkLst>
            <pc:docMk/>
            <pc:sldMk cId="2574986647" sldId="2046"/>
            <ac:spMk id="6" creationId="{03FFB10F-3D19-4F0C-ABFD-E7B4111A37BC}"/>
          </ac:spMkLst>
        </pc:spChg>
        <pc:graphicFrameChg chg="mod">
          <ac:chgData name="Kümmerle, Markus" userId="edb588ad-b118-44cb-93b6-335b967c9009" providerId="ADAL" clId="{191D59EE-583A-4E7E-BC0E-2418733E0254}" dt="2022-02-07T16:00:18.969" v="57"/>
          <ac:graphicFrameMkLst>
            <pc:docMk/>
            <pc:sldMk cId="2574986647" sldId="2046"/>
            <ac:graphicFrameMk id="5" creationId="{24EAA83B-388C-42C7-9B96-60997077107C}"/>
          </ac:graphicFrameMkLst>
        </pc:graphicFrameChg>
        <pc:picChg chg="add mod">
          <ac:chgData name="Kümmerle, Markus" userId="edb588ad-b118-44cb-93b6-335b967c9009" providerId="ADAL" clId="{191D59EE-583A-4E7E-BC0E-2418733E0254}" dt="2022-02-09T15:53:39.594" v="180" actId="1038"/>
          <ac:picMkLst>
            <pc:docMk/>
            <pc:sldMk cId="2574986647" sldId="2046"/>
            <ac:picMk id="7" creationId="{FB94A2E5-A337-41C5-96EA-52C92AE1ACB6}"/>
          </ac:picMkLst>
        </pc:picChg>
        <pc:picChg chg="del">
          <ac:chgData name="Kümmerle, Markus" userId="edb588ad-b118-44cb-93b6-335b967c9009" providerId="ADAL" clId="{191D59EE-583A-4E7E-BC0E-2418733E0254}" dt="2022-02-09T15:53:17.494" v="170" actId="478"/>
          <ac:picMkLst>
            <pc:docMk/>
            <pc:sldMk cId="2574986647" sldId="2046"/>
            <ac:picMk id="9" creationId="{ACB9F7D1-6DE6-4444-B24F-1A0BA7850EE5}"/>
          </ac:picMkLst>
        </pc:picChg>
      </pc:sldChg>
      <pc:sldChg chg="addSp delSp modSp mod">
        <pc:chgData name="Kümmerle, Markus" userId="edb588ad-b118-44cb-93b6-335b967c9009" providerId="ADAL" clId="{191D59EE-583A-4E7E-BC0E-2418733E0254}" dt="2022-02-07T16:00:32.275" v="109"/>
        <pc:sldMkLst>
          <pc:docMk/>
          <pc:sldMk cId="2299967801" sldId="2047"/>
        </pc:sldMkLst>
        <pc:spChg chg="mod">
          <ac:chgData name="Kümmerle, Markus" userId="edb588ad-b118-44cb-93b6-335b967c9009" providerId="ADAL" clId="{191D59EE-583A-4E7E-BC0E-2418733E0254}" dt="2022-02-07T16:00:32.203" v="68" actId="948"/>
          <ac:spMkLst>
            <pc:docMk/>
            <pc:sldMk cId="2299967801" sldId="2047"/>
            <ac:spMk id="2" creationId="{2B73D7CB-E55B-ED4D-A567-274B625D4CEF}"/>
          </ac:spMkLst>
        </pc:spChg>
        <pc:spChg chg="add del mod modVis">
          <ac:chgData name="Kümmerle, Markus" userId="edb588ad-b118-44cb-93b6-335b967c9009" providerId="ADAL" clId="{191D59EE-583A-4E7E-BC0E-2418733E0254}" dt="2022-02-07T16:00:32.272" v="107"/>
          <ac:spMkLst>
            <pc:docMk/>
            <pc:sldMk cId="2299967801" sldId="2047"/>
            <ac:spMk id="3" creationId="{345DCD27-A3D9-4EE2-ADD6-628BC0D6FF88}"/>
          </ac:spMkLst>
        </pc:spChg>
        <pc:graphicFrameChg chg="mod">
          <ac:chgData name="Kümmerle, Markus" userId="edb588ad-b118-44cb-93b6-335b967c9009" providerId="ADAL" clId="{191D59EE-583A-4E7E-BC0E-2418733E0254}" dt="2022-02-07T16:00:32.275" v="109"/>
          <ac:graphicFrameMkLst>
            <pc:docMk/>
            <pc:sldMk cId="2299967801" sldId="2047"/>
            <ac:graphicFrameMk id="5" creationId="{24EAA83B-388C-42C7-9B96-60997077107C}"/>
          </ac:graphicFrameMkLst>
        </pc:graphicFrameChg>
      </pc:sldChg>
      <pc:sldChg chg="addSp delSp modSp mod">
        <pc:chgData name="Kümmerle, Markus" userId="edb588ad-b118-44cb-93b6-335b967c9009" providerId="ADAL" clId="{191D59EE-583A-4E7E-BC0E-2418733E0254}" dt="2022-02-24T07:09:42.454" v="693" actId="1076"/>
        <pc:sldMkLst>
          <pc:docMk/>
          <pc:sldMk cId="1609124706" sldId="2049"/>
        </pc:sldMkLst>
        <pc:spChg chg="mod ord">
          <ac:chgData name="Kümmerle, Markus" userId="edb588ad-b118-44cb-93b6-335b967c9009" providerId="ADAL" clId="{191D59EE-583A-4E7E-BC0E-2418733E0254}" dt="2022-02-22T15:49:41.505" v="483"/>
          <ac:spMkLst>
            <pc:docMk/>
            <pc:sldMk cId="1609124706" sldId="2049"/>
            <ac:spMk id="2" creationId="{2B73D7CB-E55B-ED4D-A567-274B625D4CEF}"/>
          </ac:spMkLst>
        </pc:spChg>
        <pc:spChg chg="mod ord">
          <ac:chgData name="Kümmerle, Markus" userId="edb588ad-b118-44cb-93b6-335b967c9009" providerId="ADAL" clId="{191D59EE-583A-4E7E-BC0E-2418733E0254}" dt="2022-02-22T15:49:41.505" v="481"/>
          <ac:spMkLst>
            <pc:docMk/>
            <pc:sldMk cId="1609124706" sldId="2049"/>
            <ac:spMk id="4" creationId="{F21FBA62-7C92-48CE-A159-19EB9B276E15}"/>
          </ac:spMkLst>
        </pc:spChg>
        <pc:spChg chg="mod ord">
          <ac:chgData name="Kümmerle, Markus" userId="edb588ad-b118-44cb-93b6-335b967c9009" providerId="ADAL" clId="{191D59EE-583A-4E7E-BC0E-2418733E0254}" dt="2022-02-22T15:49:41.504" v="479"/>
          <ac:spMkLst>
            <pc:docMk/>
            <pc:sldMk cId="1609124706" sldId="2049"/>
            <ac:spMk id="17" creationId="{C9C7E6E5-611D-45EA-9A9F-F104F894113F}"/>
          </ac:spMkLst>
        </pc:spChg>
        <pc:graphicFrameChg chg="mod">
          <ac:chgData name="Kümmerle, Markus" userId="edb588ad-b118-44cb-93b6-335b967c9009" providerId="ADAL" clId="{191D59EE-583A-4E7E-BC0E-2418733E0254}" dt="2022-02-22T15:49:41.542" v="519"/>
          <ac:graphicFrameMkLst>
            <pc:docMk/>
            <pc:sldMk cId="1609124706" sldId="2049"/>
            <ac:graphicFrameMk id="5" creationId="{24EAA83B-388C-42C7-9B96-60997077107C}"/>
          </ac:graphicFrameMkLst>
        </pc:graphicFrameChg>
        <pc:picChg chg="add mod ord">
          <ac:chgData name="Kümmerle, Markus" userId="edb588ad-b118-44cb-93b6-335b967c9009" providerId="ADAL" clId="{191D59EE-583A-4E7E-BC0E-2418733E0254}" dt="2022-02-23T07:12:57.569" v="668" actId="1036"/>
          <ac:picMkLst>
            <pc:docMk/>
            <pc:sldMk cId="1609124706" sldId="2049"/>
            <ac:picMk id="6" creationId="{E801FD9D-36B2-4E40-B027-4CB85035AA9C}"/>
          </ac:picMkLst>
        </pc:picChg>
        <pc:picChg chg="add mod">
          <ac:chgData name="Kümmerle, Markus" userId="edb588ad-b118-44cb-93b6-335b967c9009" providerId="ADAL" clId="{191D59EE-583A-4E7E-BC0E-2418733E0254}" dt="2022-02-23T16:30:37.381" v="682" actId="408"/>
          <ac:picMkLst>
            <pc:docMk/>
            <pc:sldMk cId="1609124706" sldId="2049"/>
            <ac:picMk id="7" creationId="{A55850A9-4D08-40D3-BE1B-EC8002332372}"/>
          </ac:picMkLst>
        </pc:picChg>
        <pc:picChg chg="add mod ord">
          <ac:chgData name="Kümmerle, Markus" userId="edb588ad-b118-44cb-93b6-335b967c9009" providerId="ADAL" clId="{191D59EE-583A-4E7E-BC0E-2418733E0254}" dt="2022-02-23T16:30:37.381" v="682" actId="408"/>
          <ac:picMkLst>
            <pc:docMk/>
            <pc:sldMk cId="1609124706" sldId="2049"/>
            <ac:picMk id="8" creationId="{183685A2-5DC3-47D9-9FE3-49DCA1C005FB}"/>
          </ac:picMkLst>
        </pc:picChg>
        <pc:picChg chg="add del mod">
          <ac:chgData name="Kümmerle, Markus" userId="edb588ad-b118-44cb-93b6-335b967c9009" providerId="ADAL" clId="{191D59EE-583A-4E7E-BC0E-2418733E0254}" dt="2022-02-24T07:09:27.339" v="690" actId="478"/>
          <ac:picMkLst>
            <pc:docMk/>
            <pc:sldMk cId="1609124706" sldId="2049"/>
            <ac:picMk id="9" creationId="{35F3730C-39B0-414D-AC73-0D22051ED1DB}"/>
          </ac:picMkLst>
        </pc:picChg>
        <pc:picChg chg="add mod">
          <ac:chgData name="Kümmerle, Markus" userId="edb588ad-b118-44cb-93b6-335b967c9009" providerId="ADAL" clId="{191D59EE-583A-4E7E-BC0E-2418733E0254}" dt="2022-02-24T07:09:24.414" v="689" actId="1076"/>
          <ac:picMkLst>
            <pc:docMk/>
            <pc:sldMk cId="1609124706" sldId="2049"/>
            <ac:picMk id="10" creationId="{CA29AE2B-3A81-4E25-9A14-7D592817984B}"/>
          </ac:picMkLst>
        </pc:picChg>
        <pc:picChg chg="add mod">
          <ac:chgData name="Kümmerle, Markus" userId="edb588ad-b118-44cb-93b6-335b967c9009" providerId="ADAL" clId="{191D59EE-583A-4E7E-BC0E-2418733E0254}" dt="2022-02-24T07:09:42.454" v="693" actId="1076"/>
          <ac:picMkLst>
            <pc:docMk/>
            <pc:sldMk cId="1609124706" sldId="2049"/>
            <ac:picMk id="12" creationId="{08C621FC-DC50-4B73-A9EB-23E1EA12C64D}"/>
          </ac:picMkLst>
        </pc:picChg>
        <pc:picChg chg="add mod ord">
          <ac:chgData name="Kümmerle, Markus" userId="edb588ad-b118-44cb-93b6-335b967c9009" providerId="ADAL" clId="{191D59EE-583A-4E7E-BC0E-2418733E0254}" dt="2022-02-23T16:30:59.314" v="685" actId="12789"/>
          <ac:picMkLst>
            <pc:docMk/>
            <pc:sldMk cId="1609124706" sldId="2049"/>
            <ac:picMk id="20" creationId="{00278130-6A13-4C98-8848-0032F0E95D5B}"/>
          </ac:picMkLst>
        </pc:picChg>
        <pc:picChg chg="mod ord">
          <ac:chgData name="Kümmerle, Markus" userId="edb588ad-b118-44cb-93b6-335b967c9009" providerId="ADAL" clId="{191D59EE-583A-4E7E-BC0E-2418733E0254}" dt="2022-02-22T15:49:41.508" v="492"/>
          <ac:picMkLst>
            <pc:docMk/>
            <pc:sldMk cId="1609124706" sldId="2049"/>
            <ac:picMk id="21" creationId="{B1652846-1C76-48F1-9096-F77A41D04474}"/>
          </ac:picMkLst>
        </pc:picChg>
        <pc:picChg chg="add mod ord">
          <ac:chgData name="Kümmerle, Markus" userId="edb588ad-b118-44cb-93b6-335b967c9009" providerId="ADAL" clId="{191D59EE-583A-4E7E-BC0E-2418733E0254}" dt="2022-02-23T16:30:59.314" v="685" actId="12789"/>
          <ac:picMkLst>
            <pc:docMk/>
            <pc:sldMk cId="1609124706" sldId="2049"/>
            <ac:picMk id="22" creationId="{AB203166-E2F2-45EB-A292-23761997F2CB}"/>
          </ac:picMkLst>
        </pc:picChg>
        <pc:picChg chg="add mod ord">
          <ac:chgData name="Kümmerle, Markus" userId="edb588ad-b118-44cb-93b6-335b967c9009" providerId="ADAL" clId="{191D59EE-583A-4E7E-BC0E-2418733E0254}" dt="2022-02-23T16:30:37.381" v="682" actId="408"/>
          <ac:picMkLst>
            <pc:docMk/>
            <pc:sldMk cId="1609124706" sldId="2049"/>
            <ac:picMk id="23" creationId="{880C27AB-A266-4D16-B6CE-B608468EFA60}"/>
          </ac:picMkLst>
        </pc:picChg>
        <pc:picChg chg="add mod ord">
          <ac:chgData name="Kümmerle, Markus" userId="edb588ad-b118-44cb-93b6-335b967c9009" providerId="ADAL" clId="{191D59EE-583A-4E7E-BC0E-2418733E0254}" dt="2022-02-22T15:52:09.459" v="552" actId="12789"/>
          <ac:picMkLst>
            <pc:docMk/>
            <pc:sldMk cId="1609124706" sldId="2049"/>
            <ac:picMk id="24" creationId="{74157A46-D0ED-4A48-A468-6BE44B498445}"/>
          </ac:picMkLst>
        </pc:picChg>
        <pc:picChg chg="mod ord">
          <ac:chgData name="Kümmerle, Markus" userId="edb588ad-b118-44cb-93b6-335b967c9009" providerId="ADAL" clId="{191D59EE-583A-4E7E-BC0E-2418733E0254}" dt="2022-02-23T07:11:58.259" v="652" actId="1076"/>
          <ac:picMkLst>
            <pc:docMk/>
            <pc:sldMk cId="1609124706" sldId="2049"/>
            <ac:picMk id="25" creationId="{FCE70341-DA6B-433E-ADF7-0EAC87493B8F}"/>
          </ac:picMkLst>
        </pc:picChg>
        <pc:picChg chg="add mod ord">
          <ac:chgData name="Kümmerle, Markus" userId="edb588ad-b118-44cb-93b6-335b967c9009" providerId="ADAL" clId="{191D59EE-583A-4E7E-BC0E-2418733E0254}" dt="2022-02-23T16:30:59.314" v="685" actId="12789"/>
          <ac:picMkLst>
            <pc:docMk/>
            <pc:sldMk cId="1609124706" sldId="2049"/>
            <ac:picMk id="26" creationId="{335E88DA-64F5-4BCD-AD7E-4709B2A07350}"/>
          </ac:picMkLst>
        </pc:picChg>
        <pc:picChg chg="add mod ord">
          <ac:chgData name="Kümmerle, Markus" userId="edb588ad-b118-44cb-93b6-335b967c9009" providerId="ADAL" clId="{191D59EE-583A-4E7E-BC0E-2418733E0254}" dt="2022-02-23T16:30:59.314" v="685" actId="12789"/>
          <ac:picMkLst>
            <pc:docMk/>
            <pc:sldMk cId="1609124706" sldId="2049"/>
            <ac:picMk id="27" creationId="{77138097-FEBD-4AE6-BF7E-2E57C5575FCB}"/>
          </ac:picMkLst>
        </pc:picChg>
        <pc:picChg chg="add mod ord">
          <ac:chgData name="Kümmerle, Markus" userId="edb588ad-b118-44cb-93b6-335b967c9009" providerId="ADAL" clId="{191D59EE-583A-4E7E-BC0E-2418733E0254}" dt="2022-02-23T16:30:05.228" v="677" actId="1076"/>
          <ac:picMkLst>
            <pc:docMk/>
            <pc:sldMk cId="1609124706" sldId="2049"/>
            <ac:picMk id="28" creationId="{FDB8DAB5-0016-431A-BDD8-EC9FEAA8C07F}"/>
          </ac:picMkLst>
        </pc:picChg>
        <pc:picChg chg="add mod ord">
          <ac:chgData name="Kümmerle, Markus" userId="edb588ad-b118-44cb-93b6-335b967c9009" providerId="ADAL" clId="{191D59EE-583A-4E7E-BC0E-2418733E0254}" dt="2022-02-23T07:12:57.569" v="668" actId="1036"/>
          <ac:picMkLst>
            <pc:docMk/>
            <pc:sldMk cId="1609124706" sldId="2049"/>
            <ac:picMk id="29" creationId="{C1EBAE24-FB4D-498A-93F5-9C2F19DA31FF}"/>
          </ac:picMkLst>
        </pc:picChg>
        <pc:picChg chg="add mod ord">
          <ac:chgData name="Kümmerle, Markus" userId="edb588ad-b118-44cb-93b6-335b967c9009" providerId="ADAL" clId="{191D59EE-583A-4E7E-BC0E-2418733E0254}" dt="2022-02-22T15:52:09.459" v="552" actId="12789"/>
          <ac:picMkLst>
            <pc:docMk/>
            <pc:sldMk cId="1609124706" sldId="2049"/>
            <ac:picMk id="30" creationId="{DD4AF1C8-29CE-45FB-849A-A4B57CEFF8CE}"/>
          </ac:picMkLst>
        </pc:picChg>
        <pc:picChg chg="add mod ord">
          <ac:chgData name="Kümmerle, Markus" userId="edb588ad-b118-44cb-93b6-335b967c9009" providerId="ADAL" clId="{191D59EE-583A-4E7E-BC0E-2418733E0254}" dt="2022-02-23T07:12:57.569" v="668" actId="1036"/>
          <ac:picMkLst>
            <pc:docMk/>
            <pc:sldMk cId="1609124706" sldId="2049"/>
            <ac:picMk id="31" creationId="{3683C14C-26D6-42D3-95D4-726159965F25}"/>
          </ac:picMkLst>
        </pc:picChg>
        <pc:picChg chg="add mod">
          <ac:chgData name="Kümmerle, Markus" userId="edb588ad-b118-44cb-93b6-335b967c9009" providerId="ADAL" clId="{191D59EE-583A-4E7E-BC0E-2418733E0254}" dt="2022-02-23T16:30:37.381" v="682" actId="408"/>
          <ac:picMkLst>
            <pc:docMk/>
            <pc:sldMk cId="1609124706" sldId="2049"/>
            <ac:picMk id="32" creationId="{F74AEDDA-C5DB-4CE0-AC60-93E2D36AE504}"/>
          </ac:picMkLst>
        </pc:picChg>
        <pc:picChg chg="add del mod">
          <ac:chgData name="Kümmerle, Markus" userId="edb588ad-b118-44cb-93b6-335b967c9009" providerId="ADAL" clId="{191D59EE-583A-4E7E-BC0E-2418733E0254}" dt="2022-02-24T07:09:02.028" v="686" actId="478"/>
          <ac:picMkLst>
            <pc:docMk/>
            <pc:sldMk cId="1609124706" sldId="2049"/>
            <ac:picMk id="33" creationId="{7B771C95-B61D-4E99-807A-28579DF717CA}"/>
          </ac:picMkLst>
        </pc:picChg>
        <pc:picChg chg="add del mod">
          <ac:chgData name="Kümmerle, Markus" userId="edb588ad-b118-44cb-93b6-335b967c9009" providerId="ADAL" clId="{191D59EE-583A-4E7E-BC0E-2418733E0254}" dt="2022-02-23T07:11:42.470" v="648" actId="478"/>
          <ac:picMkLst>
            <pc:docMk/>
            <pc:sldMk cId="1609124706" sldId="2049"/>
            <ac:picMk id="33" creationId="{A60EDD09-5CE0-41E2-A220-0E0A0501F007}"/>
          </ac:picMkLst>
        </pc:picChg>
        <pc:picChg chg="del mod">
          <ac:chgData name="Kümmerle, Markus" userId="edb588ad-b118-44cb-93b6-335b967c9009" providerId="ADAL" clId="{191D59EE-583A-4E7E-BC0E-2418733E0254}" dt="2022-02-11T17:06:34.649" v="285" actId="478"/>
          <ac:picMkLst>
            <pc:docMk/>
            <pc:sldMk cId="1609124706" sldId="2049"/>
            <ac:picMk id="3087" creationId="{2EE73F60-77D7-492F-96A9-79CC335D20A2}"/>
          </ac:picMkLst>
        </pc:picChg>
        <pc:picChg chg="mod">
          <ac:chgData name="Kümmerle, Markus" userId="edb588ad-b118-44cb-93b6-335b967c9009" providerId="ADAL" clId="{191D59EE-583A-4E7E-BC0E-2418733E0254}" dt="2022-02-22T15:52:09.459" v="552" actId="12789"/>
          <ac:picMkLst>
            <pc:docMk/>
            <pc:sldMk cId="1609124706" sldId="2049"/>
            <ac:picMk id="3088" creationId="{F72A8B7E-732E-4B0C-8588-1320247D45E5}"/>
          </ac:picMkLst>
        </pc:picChg>
        <pc:picChg chg="mod">
          <ac:chgData name="Kümmerle, Markus" userId="edb588ad-b118-44cb-93b6-335b967c9009" providerId="ADAL" clId="{191D59EE-583A-4E7E-BC0E-2418733E0254}" dt="2022-02-23T16:30:37.381" v="682" actId="408"/>
          <ac:picMkLst>
            <pc:docMk/>
            <pc:sldMk cId="1609124706" sldId="2049"/>
            <ac:picMk id="3089" creationId="{D3BB906B-B65F-4A67-98C4-862449CD2D41}"/>
          </ac:picMkLst>
        </pc:picChg>
        <pc:picChg chg="mod">
          <ac:chgData name="Kümmerle, Markus" userId="edb588ad-b118-44cb-93b6-335b967c9009" providerId="ADAL" clId="{191D59EE-583A-4E7E-BC0E-2418733E0254}" dt="2022-02-23T16:30:37.381" v="682" actId="408"/>
          <ac:picMkLst>
            <pc:docMk/>
            <pc:sldMk cId="1609124706" sldId="2049"/>
            <ac:picMk id="3090" creationId="{0A489013-040A-4AAF-9AB7-60DA6B72E160}"/>
          </ac:picMkLst>
        </pc:picChg>
        <pc:picChg chg="del">
          <ac:chgData name="Kümmerle, Markus" userId="edb588ad-b118-44cb-93b6-335b967c9009" providerId="ADAL" clId="{191D59EE-583A-4E7E-BC0E-2418733E0254}" dt="2022-02-10T12:01:02.381" v="197" actId="478"/>
          <ac:picMkLst>
            <pc:docMk/>
            <pc:sldMk cId="1609124706" sldId="2049"/>
            <ac:picMk id="3091" creationId="{E797D2F4-A15C-4A84-9CBD-A8C5D67F52F6}"/>
          </ac:picMkLst>
        </pc:picChg>
        <pc:picChg chg="del mod">
          <ac:chgData name="Kümmerle, Markus" userId="edb588ad-b118-44cb-93b6-335b967c9009" providerId="ADAL" clId="{191D59EE-583A-4E7E-BC0E-2418733E0254}" dt="2022-02-16T07:19:46.407" v="325" actId="478"/>
          <ac:picMkLst>
            <pc:docMk/>
            <pc:sldMk cId="1609124706" sldId="2049"/>
            <ac:picMk id="3092" creationId="{4C81C677-6843-4B35-B635-7C423DB4D350}"/>
          </ac:picMkLst>
        </pc:picChg>
        <pc:picChg chg="mod">
          <ac:chgData name="Kümmerle, Markus" userId="edb588ad-b118-44cb-93b6-335b967c9009" providerId="ADAL" clId="{191D59EE-583A-4E7E-BC0E-2418733E0254}" dt="2022-02-22T15:52:09.459" v="552" actId="12789"/>
          <ac:picMkLst>
            <pc:docMk/>
            <pc:sldMk cId="1609124706" sldId="2049"/>
            <ac:picMk id="3093" creationId="{9FDAEF24-BA7D-4E72-B3BE-2D955FC524C1}"/>
          </ac:picMkLst>
        </pc:picChg>
        <pc:picChg chg="del mod">
          <ac:chgData name="Kümmerle, Markus" userId="edb588ad-b118-44cb-93b6-335b967c9009" providerId="ADAL" clId="{191D59EE-583A-4E7E-BC0E-2418733E0254}" dt="2022-02-15T07:47:48.649" v="304" actId="478"/>
          <ac:picMkLst>
            <pc:docMk/>
            <pc:sldMk cId="1609124706" sldId="2049"/>
            <ac:picMk id="3094" creationId="{D4783FB9-F463-49E4-A863-D16FAAB71D4F}"/>
          </ac:picMkLst>
        </pc:picChg>
        <pc:picChg chg="del mod">
          <ac:chgData name="Kümmerle, Markus" userId="edb588ad-b118-44cb-93b6-335b967c9009" providerId="ADAL" clId="{191D59EE-583A-4E7E-BC0E-2418733E0254}" dt="2022-02-22T15:59:36.646" v="555" actId="478"/>
          <ac:picMkLst>
            <pc:docMk/>
            <pc:sldMk cId="1609124706" sldId="2049"/>
            <ac:picMk id="3095" creationId="{B7823B4E-F82E-46EE-8376-2BAFE45DF565}"/>
          </ac:picMkLst>
        </pc:picChg>
        <pc:picChg chg="mod">
          <ac:chgData name="Kümmerle, Markus" userId="edb588ad-b118-44cb-93b6-335b967c9009" providerId="ADAL" clId="{191D59EE-583A-4E7E-BC0E-2418733E0254}" dt="2022-02-23T07:12:57.569" v="668" actId="1036"/>
          <ac:picMkLst>
            <pc:docMk/>
            <pc:sldMk cId="1609124706" sldId="2049"/>
            <ac:picMk id="3096" creationId="{23C29E29-B331-4CDA-8190-E3995C6D8DA8}"/>
          </ac:picMkLst>
        </pc:picChg>
        <pc:picChg chg="del">
          <ac:chgData name="Kümmerle, Markus" userId="edb588ad-b118-44cb-93b6-335b967c9009" providerId="ADAL" clId="{191D59EE-583A-4E7E-BC0E-2418733E0254}" dt="2022-02-11T09:51:17.491" v="211" actId="478"/>
          <ac:picMkLst>
            <pc:docMk/>
            <pc:sldMk cId="1609124706" sldId="2049"/>
            <ac:picMk id="3097" creationId="{6381466D-40DC-48CB-BB3B-427068031A23}"/>
          </ac:picMkLst>
        </pc:picChg>
        <pc:picChg chg="mod">
          <ac:chgData name="Kümmerle, Markus" userId="edb588ad-b118-44cb-93b6-335b967c9009" providerId="ADAL" clId="{191D59EE-583A-4E7E-BC0E-2418733E0254}" dt="2022-02-23T07:12:57.569" v="668" actId="1036"/>
          <ac:picMkLst>
            <pc:docMk/>
            <pc:sldMk cId="1609124706" sldId="2049"/>
            <ac:picMk id="3098" creationId="{7DBDD973-78E3-47C6-8AA8-44941886C608}"/>
          </ac:picMkLst>
        </pc:picChg>
      </pc:sldChg>
      <pc:sldChg chg="modSp mod">
        <pc:chgData name="Kümmerle, Markus" userId="edb588ad-b118-44cb-93b6-335b967c9009" providerId="ADAL" clId="{191D59EE-583A-4E7E-BC0E-2418733E0254}" dt="2022-02-09T16:00:58.530" v="192" actId="20577"/>
        <pc:sldMkLst>
          <pc:docMk/>
          <pc:sldMk cId="3162489601" sldId="2050"/>
        </pc:sldMkLst>
        <pc:spChg chg="mod">
          <ac:chgData name="Kümmerle, Markus" userId="edb588ad-b118-44cb-93b6-335b967c9009" providerId="ADAL" clId="{191D59EE-583A-4E7E-BC0E-2418733E0254}" dt="2022-02-09T16:00:58.530" v="192" actId="20577"/>
          <ac:spMkLst>
            <pc:docMk/>
            <pc:sldMk cId="3162489601" sldId="2050"/>
            <ac:spMk id="16" creationId="{06D8E8A4-FD87-4133-9874-51DB08EA8B6F}"/>
          </ac:spMkLst>
        </pc:spChg>
      </pc:sldChg>
      <pc:sldChg chg="modSp mod delCm">
        <pc:chgData name="Kümmerle, Markus" userId="edb588ad-b118-44cb-93b6-335b967c9009" providerId="ADAL" clId="{191D59EE-583A-4E7E-BC0E-2418733E0254}" dt="2022-02-18T15:49:44.619" v="387" actId="20577"/>
        <pc:sldMkLst>
          <pc:docMk/>
          <pc:sldMk cId="14940823" sldId="2052"/>
        </pc:sldMkLst>
        <pc:spChg chg="mod">
          <ac:chgData name="Kümmerle, Markus" userId="edb588ad-b118-44cb-93b6-335b967c9009" providerId="ADAL" clId="{191D59EE-583A-4E7E-BC0E-2418733E0254}" dt="2022-02-18T15:49:44.619" v="387" actId="20577"/>
          <ac:spMkLst>
            <pc:docMk/>
            <pc:sldMk cId="14940823" sldId="2052"/>
            <ac:spMk id="11" creationId="{7A58E756-6C9A-43DA-9594-D1041343F2A4}"/>
          </ac:spMkLst>
        </pc:spChg>
      </pc:sldChg>
      <pc:sldChg chg="addSp delSp modSp mod">
        <pc:chgData name="Kümmerle, Markus" userId="edb588ad-b118-44cb-93b6-335b967c9009" providerId="ADAL" clId="{191D59EE-583A-4E7E-BC0E-2418733E0254}" dt="2022-02-18T16:58:31.875" v="439" actId="1035"/>
        <pc:sldMkLst>
          <pc:docMk/>
          <pc:sldMk cId="3818869894" sldId="2054"/>
        </pc:sldMkLst>
        <pc:spChg chg="mod">
          <ac:chgData name="Kümmerle, Markus" userId="edb588ad-b118-44cb-93b6-335b967c9009" providerId="ADAL" clId="{191D59EE-583A-4E7E-BC0E-2418733E0254}" dt="2022-02-18T16:58:31.875" v="439" actId="1035"/>
          <ac:spMkLst>
            <pc:docMk/>
            <pc:sldMk cId="3818869894" sldId="2054"/>
            <ac:spMk id="16" creationId="{06D8E8A4-FD87-4133-9874-51DB08EA8B6F}"/>
          </ac:spMkLst>
        </pc:spChg>
        <pc:picChg chg="mod">
          <ac:chgData name="Kümmerle, Markus" userId="edb588ad-b118-44cb-93b6-335b967c9009" providerId="ADAL" clId="{191D59EE-583A-4E7E-BC0E-2418733E0254}" dt="2022-02-07T16:00:54.798" v="145" actId="1038"/>
          <ac:picMkLst>
            <pc:docMk/>
            <pc:sldMk cId="3818869894" sldId="2054"/>
            <ac:picMk id="3" creationId="{0697E297-C188-48B8-8C6D-4E4CD53E5B76}"/>
          </ac:picMkLst>
        </pc:picChg>
        <pc:picChg chg="mod">
          <ac:chgData name="Kümmerle, Markus" userId="edb588ad-b118-44cb-93b6-335b967c9009" providerId="ADAL" clId="{191D59EE-583A-4E7E-BC0E-2418733E0254}" dt="2022-02-07T16:00:59.296" v="159" actId="1038"/>
          <ac:picMkLst>
            <pc:docMk/>
            <pc:sldMk cId="3818869894" sldId="2054"/>
            <ac:picMk id="7" creationId="{C57325BD-C8EC-4C63-9580-CEC7EBF21688}"/>
          </ac:picMkLst>
        </pc:picChg>
        <pc:picChg chg="mod">
          <ac:chgData name="Kümmerle, Markus" userId="edb588ad-b118-44cb-93b6-335b967c9009" providerId="ADAL" clId="{191D59EE-583A-4E7E-BC0E-2418733E0254}" dt="2022-02-18T16:58:31.875" v="439" actId="1035"/>
          <ac:picMkLst>
            <pc:docMk/>
            <pc:sldMk cId="3818869894" sldId="2054"/>
            <ac:picMk id="11" creationId="{6009E1CF-41A4-4804-8F9E-99D9470FEDCC}"/>
          </ac:picMkLst>
        </pc:picChg>
        <pc:picChg chg="add del mod">
          <ac:chgData name="Kümmerle, Markus" userId="edb588ad-b118-44cb-93b6-335b967c9009" providerId="ADAL" clId="{191D59EE-583A-4E7E-BC0E-2418733E0254}" dt="2022-02-08T15:33:15.421" v="163" actId="478"/>
          <ac:picMkLst>
            <pc:docMk/>
            <pc:sldMk cId="3818869894" sldId="2054"/>
            <ac:picMk id="12" creationId="{0E0996C7-F630-48B7-9A23-D8873B71FEB5}"/>
          </ac:picMkLst>
        </pc:picChg>
      </pc:sldChg>
      <pc:sldChg chg="modSp mod">
        <pc:chgData name="Kümmerle, Markus" userId="edb588ad-b118-44cb-93b6-335b967c9009" providerId="ADAL" clId="{191D59EE-583A-4E7E-BC0E-2418733E0254}" dt="2022-02-09T15:48:02" v="167" actId="12"/>
        <pc:sldMkLst>
          <pc:docMk/>
          <pc:sldMk cId="13641243" sldId="2055"/>
        </pc:sldMkLst>
        <pc:spChg chg="mod">
          <ac:chgData name="Kümmerle, Markus" userId="edb588ad-b118-44cb-93b6-335b967c9009" providerId="ADAL" clId="{191D59EE-583A-4E7E-BC0E-2418733E0254}" dt="2022-02-09T15:48:02" v="167" actId="12"/>
          <ac:spMkLst>
            <pc:docMk/>
            <pc:sldMk cId="13641243" sldId="2055"/>
            <ac:spMk id="16" creationId="{06D8E8A4-FD87-4133-9874-51DB08EA8B6F}"/>
          </ac:spMkLst>
        </pc:spChg>
      </pc:sldChg>
      <pc:sldMasterChg chg="modSp mod">
        <pc:chgData name="Kümmerle, Markus" userId="edb588ad-b118-44cb-93b6-335b967c9009" providerId="ADAL" clId="{191D59EE-583A-4E7E-BC0E-2418733E0254}" dt="2022-02-22T16:14:17.501" v="639" actId="20577"/>
        <pc:sldMasterMkLst>
          <pc:docMk/>
          <pc:sldMasterMk cId="792883523" sldId="2147483648"/>
        </pc:sldMasterMkLst>
        <pc:spChg chg="mod">
          <ac:chgData name="Kümmerle, Markus" userId="edb588ad-b118-44cb-93b6-335b967c9009" providerId="ADAL" clId="{191D59EE-583A-4E7E-BC0E-2418733E0254}" dt="2022-02-22T16:14:17.501" v="639" actId="20577"/>
          <ac:spMkLst>
            <pc:docMk/>
            <pc:sldMasterMk cId="792883523" sldId="2147483648"/>
            <ac:spMk id="42" creationId="{45454B20-5506-4078-B4BE-04E554143E72}"/>
          </ac:spMkLst>
        </pc:spChg>
      </pc:sldMasterChg>
    </pc:docChg>
  </pc:docChgLst>
  <pc:docChgLst>
    <pc:chgData name="Padgaonkar, Shilpa" userId="S::shilpa.padgaonkar@telekom.de::a5cb7460-f2b0-42ec-b511-c642f83aa9a3" providerId="AD" clId="Web-{20ED6C75-ED71-D34B-0C38-791F557EBC5B}"/>
    <pc:docChg chg="">
      <pc:chgData name="Padgaonkar, Shilpa" userId="S::shilpa.padgaonkar@telekom.de::a5cb7460-f2b0-42ec-b511-c642f83aa9a3" providerId="AD" clId="Web-{20ED6C75-ED71-D34B-0C38-791F557EBC5B}" dt="2022-02-16T15:01:44.432" v="3"/>
      <pc:docMkLst>
        <pc:docMk/>
      </pc:docMkLst>
      <pc:sldChg chg="addCm">
        <pc:chgData name="Padgaonkar, Shilpa" userId="S::shilpa.padgaonkar@telekom.de::a5cb7460-f2b0-42ec-b511-c642f83aa9a3" providerId="AD" clId="Web-{20ED6C75-ED71-D34B-0C38-791F557EBC5B}" dt="2022-02-16T15:01:44.432" v="3"/>
        <pc:sldMkLst>
          <pc:docMk/>
          <pc:sldMk cId="14940823" sldId="2052"/>
        </pc:sldMkLst>
      </pc:sldChg>
    </pc:docChg>
  </pc:docChgLst>
  <pc:docChgLst>
    <pc:chgData name="Kümmerle, Markus" userId="edb588ad-b118-44cb-93b6-335b967c9009" providerId="ADAL" clId="{C4001F0D-8688-482A-824F-B491D5165291}"/>
    <pc:docChg chg="custSel modSld modMainMaster">
      <pc:chgData name="Kümmerle, Markus" userId="edb588ad-b118-44cb-93b6-335b967c9009" providerId="ADAL" clId="{C4001F0D-8688-482A-824F-B491D5165291}" dt="2022-04-07T07:47:05.469" v="254" actId="20577"/>
      <pc:docMkLst>
        <pc:docMk/>
      </pc:docMkLst>
      <pc:sldChg chg="addSp modSp mod">
        <pc:chgData name="Kümmerle, Markus" userId="edb588ad-b118-44cb-93b6-335b967c9009" providerId="ADAL" clId="{C4001F0D-8688-482A-824F-B491D5165291}" dt="2022-04-07T07:45:49.562" v="249" actId="1037"/>
        <pc:sldMkLst>
          <pc:docMk/>
          <pc:sldMk cId="1609124706" sldId="2049"/>
        </pc:sldMkLst>
        <pc:spChg chg="mod ord">
          <ac:chgData name="Kümmerle, Markus" userId="edb588ad-b118-44cb-93b6-335b967c9009" providerId="ADAL" clId="{C4001F0D-8688-482A-824F-B491D5165291}" dt="2022-04-07T07:44:26.054" v="163"/>
          <ac:spMkLst>
            <pc:docMk/>
            <pc:sldMk cId="1609124706" sldId="2049"/>
            <ac:spMk id="2" creationId="{2B73D7CB-E55B-ED4D-A567-274B625D4CEF}"/>
          </ac:spMkLst>
        </pc:spChg>
        <pc:spChg chg="mod ord">
          <ac:chgData name="Kümmerle, Markus" userId="edb588ad-b118-44cb-93b6-335b967c9009" providerId="ADAL" clId="{C4001F0D-8688-482A-824F-B491D5165291}" dt="2022-04-07T07:44:26.053" v="161"/>
          <ac:spMkLst>
            <pc:docMk/>
            <pc:sldMk cId="1609124706" sldId="2049"/>
            <ac:spMk id="4" creationId="{F21FBA62-7C92-48CE-A159-19EB9B276E15}"/>
          </ac:spMkLst>
        </pc:spChg>
        <pc:spChg chg="mod ord">
          <ac:chgData name="Kümmerle, Markus" userId="edb588ad-b118-44cb-93b6-335b967c9009" providerId="ADAL" clId="{C4001F0D-8688-482A-824F-B491D5165291}" dt="2022-04-07T07:44:26.052" v="159"/>
          <ac:spMkLst>
            <pc:docMk/>
            <pc:sldMk cId="1609124706" sldId="2049"/>
            <ac:spMk id="17" creationId="{C9C7E6E5-611D-45EA-9A9F-F104F894113F}"/>
          </ac:spMkLst>
        </pc:spChg>
        <pc:graphicFrameChg chg="mod">
          <ac:chgData name="Kümmerle, Markus" userId="edb588ad-b118-44cb-93b6-335b967c9009" providerId="ADAL" clId="{C4001F0D-8688-482A-824F-B491D5165291}" dt="2022-04-07T07:44:26.074" v="210"/>
          <ac:graphicFrameMkLst>
            <pc:docMk/>
            <pc:sldMk cId="1609124706" sldId="2049"/>
            <ac:graphicFrameMk id="5" creationId="{24EAA83B-388C-42C7-9B96-60997077107C}"/>
          </ac:graphicFrameMkLst>
        </pc:graphicFrameChg>
        <pc:picChg chg="mod ord">
          <ac:chgData name="Kümmerle, Markus" userId="edb588ad-b118-44cb-93b6-335b967c9009" providerId="ADAL" clId="{C4001F0D-8688-482A-824F-B491D5165291}" dt="2022-04-07T07:45:09.356" v="215" actId="408"/>
          <ac:picMkLst>
            <pc:docMk/>
            <pc:sldMk cId="1609124706" sldId="2049"/>
            <ac:picMk id="6" creationId="{E801FD9D-36B2-4E40-B027-4CB85035AA9C}"/>
          </ac:picMkLst>
        </pc:picChg>
        <pc:picChg chg="mod ord">
          <ac:chgData name="Kümmerle, Markus" userId="edb588ad-b118-44cb-93b6-335b967c9009" providerId="ADAL" clId="{C4001F0D-8688-482A-824F-B491D5165291}" dt="2022-04-07T07:44:26.063" v="198"/>
          <ac:picMkLst>
            <pc:docMk/>
            <pc:sldMk cId="1609124706" sldId="2049"/>
            <ac:picMk id="7" creationId="{A55850A9-4D08-40D3-BE1B-EC8002332372}"/>
          </ac:picMkLst>
        </pc:picChg>
        <pc:picChg chg="mod ord">
          <ac:chgData name="Kümmerle, Markus" userId="edb588ad-b118-44cb-93b6-335b967c9009" providerId="ADAL" clId="{C4001F0D-8688-482A-824F-B491D5165291}" dt="2022-04-07T07:44:26.059" v="181"/>
          <ac:picMkLst>
            <pc:docMk/>
            <pc:sldMk cId="1609124706" sldId="2049"/>
            <ac:picMk id="8" creationId="{183685A2-5DC3-47D9-9FE3-49DCA1C005FB}"/>
          </ac:picMkLst>
        </pc:picChg>
        <pc:picChg chg="mod ord">
          <ac:chgData name="Kümmerle, Markus" userId="edb588ad-b118-44cb-93b6-335b967c9009" providerId="ADAL" clId="{C4001F0D-8688-482A-824F-B491D5165291}" dt="2022-04-07T07:44:26.063" v="200"/>
          <ac:picMkLst>
            <pc:docMk/>
            <pc:sldMk cId="1609124706" sldId="2049"/>
            <ac:picMk id="10" creationId="{CA29AE2B-3A81-4E25-9A14-7D592817984B}"/>
          </ac:picMkLst>
        </pc:picChg>
        <pc:picChg chg="mod ord">
          <ac:chgData name="Kümmerle, Markus" userId="edb588ad-b118-44cb-93b6-335b967c9009" providerId="ADAL" clId="{C4001F0D-8688-482A-824F-B491D5165291}" dt="2022-04-07T07:44:26.064" v="202"/>
          <ac:picMkLst>
            <pc:docMk/>
            <pc:sldMk cId="1609124706" sldId="2049"/>
            <ac:picMk id="12" creationId="{08C621FC-DC50-4B73-A9EB-23E1EA12C64D}"/>
          </ac:picMkLst>
        </pc:picChg>
        <pc:picChg chg="mod ord">
          <ac:chgData name="Kümmerle, Markus" userId="edb588ad-b118-44cb-93b6-335b967c9009" providerId="ADAL" clId="{C4001F0D-8688-482A-824F-B491D5165291}" dt="2022-04-07T07:45:49.562" v="249" actId="1037"/>
          <ac:picMkLst>
            <pc:docMk/>
            <pc:sldMk cId="1609124706" sldId="2049"/>
            <ac:picMk id="20" creationId="{00278130-6A13-4C98-8848-0032F0E95D5B}"/>
          </ac:picMkLst>
        </pc:picChg>
        <pc:picChg chg="mod ord">
          <ac:chgData name="Kümmerle, Markus" userId="edb588ad-b118-44cb-93b6-335b967c9009" providerId="ADAL" clId="{C4001F0D-8688-482A-824F-B491D5165291}" dt="2022-04-07T07:44:26.056" v="171"/>
          <ac:picMkLst>
            <pc:docMk/>
            <pc:sldMk cId="1609124706" sldId="2049"/>
            <ac:picMk id="21" creationId="{B1652846-1C76-48F1-9096-F77A41D04474}"/>
          </ac:picMkLst>
        </pc:picChg>
        <pc:picChg chg="mod ord">
          <ac:chgData name="Kümmerle, Markus" userId="edb588ad-b118-44cb-93b6-335b967c9009" providerId="ADAL" clId="{C4001F0D-8688-482A-824F-B491D5165291}" dt="2022-04-07T07:44:26.058" v="175"/>
          <ac:picMkLst>
            <pc:docMk/>
            <pc:sldMk cId="1609124706" sldId="2049"/>
            <ac:picMk id="22" creationId="{AB203166-E2F2-45EB-A292-23761997F2CB}"/>
          </ac:picMkLst>
        </pc:picChg>
        <pc:picChg chg="mod ord">
          <ac:chgData name="Kümmerle, Markus" userId="edb588ad-b118-44cb-93b6-335b967c9009" providerId="ADAL" clId="{C4001F0D-8688-482A-824F-B491D5165291}" dt="2022-04-07T07:44:26.058" v="177"/>
          <ac:picMkLst>
            <pc:docMk/>
            <pc:sldMk cId="1609124706" sldId="2049"/>
            <ac:picMk id="23" creationId="{880C27AB-A266-4D16-B6CE-B608468EFA60}"/>
          </ac:picMkLst>
        </pc:picChg>
        <pc:picChg chg="mod ord">
          <ac:chgData name="Kümmerle, Markus" userId="edb588ad-b118-44cb-93b6-335b967c9009" providerId="ADAL" clId="{C4001F0D-8688-482A-824F-B491D5165291}" dt="2022-04-07T07:44:26.060" v="183"/>
          <ac:picMkLst>
            <pc:docMk/>
            <pc:sldMk cId="1609124706" sldId="2049"/>
            <ac:picMk id="24" creationId="{74157A46-D0ED-4A48-A468-6BE44B498445}"/>
          </ac:picMkLst>
        </pc:picChg>
        <pc:picChg chg="mod ord">
          <ac:chgData name="Kümmerle, Markus" userId="edb588ad-b118-44cb-93b6-335b967c9009" providerId="ADAL" clId="{C4001F0D-8688-482A-824F-B491D5165291}" dt="2022-04-07T07:44:26.052" v="157"/>
          <ac:picMkLst>
            <pc:docMk/>
            <pc:sldMk cId="1609124706" sldId="2049"/>
            <ac:picMk id="25" creationId="{FCE70341-DA6B-433E-ADF7-0EAC87493B8F}"/>
          </ac:picMkLst>
        </pc:picChg>
        <pc:picChg chg="mod ord">
          <ac:chgData name="Kümmerle, Markus" userId="edb588ad-b118-44cb-93b6-335b967c9009" providerId="ADAL" clId="{C4001F0D-8688-482A-824F-B491D5165291}" dt="2022-04-07T07:44:26.060" v="185"/>
          <ac:picMkLst>
            <pc:docMk/>
            <pc:sldMk cId="1609124706" sldId="2049"/>
            <ac:picMk id="26" creationId="{335E88DA-64F5-4BCD-AD7E-4709B2A07350}"/>
          </ac:picMkLst>
        </pc:picChg>
        <pc:picChg chg="mod ord">
          <ac:chgData name="Kümmerle, Markus" userId="edb588ad-b118-44cb-93b6-335b967c9009" providerId="ADAL" clId="{C4001F0D-8688-482A-824F-B491D5165291}" dt="2022-04-07T07:44:26.060" v="187"/>
          <ac:picMkLst>
            <pc:docMk/>
            <pc:sldMk cId="1609124706" sldId="2049"/>
            <ac:picMk id="27" creationId="{77138097-FEBD-4AE6-BF7E-2E57C5575FCB}"/>
          </ac:picMkLst>
        </pc:picChg>
        <pc:picChg chg="mod ord">
          <ac:chgData name="Kümmerle, Markus" userId="edb588ad-b118-44cb-93b6-335b967c9009" providerId="ADAL" clId="{C4001F0D-8688-482A-824F-B491D5165291}" dt="2022-04-07T07:44:26.061" v="189"/>
          <ac:picMkLst>
            <pc:docMk/>
            <pc:sldMk cId="1609124706" sldId="2049"/>
            <ac:picMk id="28" creationId="{FDB8DAB5-0016-431A-BDD8-EC9FEAA8C07F}"/>
          </ac:picMkLst>
        </pc:picChg>
        <pc:picChg chg="mod ord">
          <ac:chgData name="Kümmerle, Markus" userId="edb588ad-b118-44cb-93b6-335b967c9009" providerId="ADAL" clId="{C4001F0D-8688-482A-824F-B491D5165291}" dt="2022-04-07T07:45:09.356" v="215" actId="408"/>
          <ac:picMkLst>
            <pc:docMk/>
            <pc:sldMk cId="1609124706" sldId="2049"/>
            <ac:picMk id="29" creationId="{C1EBAE24-FB4D-498A-93F5-9C2F19DA31FF}"/>
          </ac:picMkLst>
        </pc:picChg>
        <pc:picChg chg="mod ord">
          <ac:chgData name="Kümmerle, Markus" userId="edb588ad-b118-44cb-93b6-335b967c9009" providerId="ADAL" clId="{C4001F0D-8688-482A-824F-B491D5165291}" dt="2022-04-07T07:44:26.062" v="193"/>
          <ac:picMkLst>
            <pc:docMk/>
            <pc:sldMk cId="1609124706" sldId="2049"/>
            <ac:picMk id="30" creationId="{DD4AF1C8-29CE-45FB-849A-A4B57CEFF8CE}"/>
          </ac:picMkLst>
        </pc:picChg>
        <pc:picChg chg="mod ord">
          <ac:chgData name="Kümmerle, Markus" userId="edb588ad-b118-44cb-93b6-335b967c9009" providerId="ADAL" clId="{C4001F0D-8688-482A-824F-B491D5165291}" dt="2022-04-07T07:45:09.356" v="215" actId="408"/>
          <ac:picMkLst>
            <pc:docMk/>
            <pc:sldMk cId="1609124706" sldId="2049"/>
            <ac:picMk id="31" creationId="{3683C14C-26D6-42D3-95D4-726159965F25}"/>
          </ac:picMkLst>
        </pc:picChg>
        <pc:picChg chg="mod">
          <ac:chgData name="Kümmerle, Markus" userId="edb588ad-b118-44cb-93b6-335b967c9009" providerId="ADAL" clId="{C4001F0D-8688-482A-824F-B491D5165291}" dt="2022-04-07T07:44:26.063" v="196"/>
          <ac:picMkLst>
            <pc:docMk/>
            <pc:sldMk cId="1609124706" sldId="2049"/>
            <ac:picMk id="32" creationId="{F74AEDDA-C5DB-4CE0-AC60-93E2D36AE504}"/>
          </ac:picMkLst>
        </pc:picChg>
        <pc:picChg chg="add mod ord">
          <ac:chgData name="Kümmerle, Markus" userId="edb588ad-b118-44cb-93b6-335b967c9009" providerId="ADAL" clId="{C4001F0D-8688-482A-824F-B491D5165291}" dt="2022-04-07T07:44:26.064" v="204"/>
          <ac:picMkLst>
            <pc:docMk/>
            <pc:sldMk cId="1609124706" sldId="2049"/>
            <ac:picMk id="33" creationId="{2AF8F179-2BBF-4CC0-8BD8-BD7CC7162137}"/>
          </ac:picMkLst>
        </pc:picChg>
        <pc:picChg chg="add mod ord">
          <ac:chgData name="Kümmerle, Markus" userId="edb588ad-b118-44cb-93b6-335b967c9009" providerId="ADAL" clId="{C4001F0D-8688-482A-824F-B491D5165291}" dt="2022-04-07T07:45:45.320" v="241" actId="1037"/>
          <ac:picMkLst>
            <pc:docMk/>
            <pc:sldMk cId="1609124706" sldId="2049"/>
            <ac:picMk id="34" creationId="{353AFCB8-FB38-4AAE-939F-016AB8747C08}"/>
          </ac:picMkLst>
        </pc:picChg>
        <pc:picChg chg="add mod ord">
          <ac:chgData name="Kümmerle, Markus" userId="edb588ad-b118-44cb-93b6-335b967c9009" providerId="ADAL" clId="{C4001F0D-8688-482A-824F-B491D5165291}" dt="2022-04-07T07:45:09.356" v="215" actId="408"/>
          <ac:picMkLst>
            <pc:docMk/>
            <pc:sldMk cId="1609124706" sldId="2049"/>
            <ac:picMk id="35" creationId="{DA725A87-73F0-42D8-ABE3-59F5A5FF5549}"/>
          </ac:picMkLst>
        </pc:picChg>
        <pc:picChg chg="mod">
          <ac:chgData name="Kümmerle, Markus" userId="edb588ad-b118-44cb-93b6-335b967c9009" providerId="ADAL" clId="{C4001F0D-8688-482A-824F-B491D5165291}" dt="2022-04-07T07:44:26.054" v="164"/>
          <ac:picMkLst>
            <pc:docMk/>
            <pc:sldMk cId="1609124706" sldId="2049"/>
            <ac:picMk id="3088" creationId="{F72A8B7E-732E-4B0C-8588-1320247D45E5}"/>
          </ac:picMkLst>
        </pc:picChg>
        <pc:picChg chg="mod">
          <ac:chgData name="Kümmerle, Markus" userId="edb588ad-b118-44cb-93b6-335b967c9009" providerId="ADAL" clId="{C4001F0D-8688-482A-824F-B491D5165291}" dt="2022-04-07T07:44:26.054" v="165"/>
          <ac:picMkLst>
            <pc:docMk/>
            <pc:sldMk cId="1609124706" sldId="2049"/>
            <ac:picMk id="3089" creationId="{D3BB906B-B65F-4A67-98C4-862449CD2D41}"/>
          </ac:picMkLst>
        </pc:picChg>
        <pc:picChg chg="mod">
          <ac:chgData name="Kümmerle, Markus" userId="edb588ad-b118-44cb-93b6-335b967c9009" providerId="ADAL" clId="{C4001F0D-8688-482A-824F-B491D5165291}" dt="2022-04-07T07:44:26.055" v="166"/>
          <ac:picMkLst>
            <pc:docMk/>
            <pc:sldMk cId="1609124706" sldId="2049"/>
            <ac:picMk id="3090" creationId="{0A489013-040A-4AAF-9AB7-60DA6B72E160}"/>
          </ac:picMkLst>
        </pc:picChg>
        <pc:picChg chg="mod">
          <ac:chgData name="Kümmerle, Markus" userId="edb588ad-b118-44cb-93b6-335b967c9009" providerId="ADAL" clId="{C4001F0D-8688-482A-824F-B491D5165291}" dt="2022-04-07T07:44:26.055" v="167"/>
          <ac:picMkLst>
            <pc:docMk/>
            <pc:sldMk cId="1609124706" sldId="2049"/>
            <ac:picMk id="3093" creationId="{9FDAEF24-BA7D-4E72-B3BE-2D955FC524C1}"/>
          </ac:picMkLst>
        </pc:picChg>
        <pc:picChg chg="mod">
          <ac:chgData name="Kümmerle, Markus" userId="edb588ad-b118-44cb-93b6-335b967c9009" providerId="ADAL" clId="{C4001F0D-8688-482A-824F-B491D5165291}" dt="2022-04-07T07:44:26.056" v="168"/>
          <ac:picMkLst>
            <pc:docMk/>
            <pc:sldMk cId="1609124706" sldId="2049"/>
            <ac:picMk id="3096" creationId="{23C29E29-B331-4CDA-8190-E3995C6D8DA8}"/>
          </ac:picMkLst>
        </pc:picChg>
        <pc:picChg chg="mod">
          <ac:chgData name="Kümmerle, Markus" userId="edb588ad-b118-44cb-93b6-335b967c9009" providerId="ADAL" clId="{C4001F0D-8688-482A-824F-B491D5165291}" dt="2022-04-07T07:45:24.498" v="233" actId="1035"/>
          <ac:picMkLst>
            <pc:docMk/>
            <pc:sldMk cId="1609124706" sldId="2049"/>
            <ac:picMk id="3098" creationId="{7DBDD973-78E3-47C6-8AA8-44941886C608}"/>
          </ac:picMkLst>
        </pc:picChg>
      </pc:sldChg>
      <pc:sldMasterChg chg="modSp mod">
        <pc:chgData name="Kümmerle, Markus" userId="edb588ad-b118-44cb-93b6-335b967c9009" providerId="ADAL" clId="{C4001F0D-8688-482A-824F-B491D5165291}" dt="2022-04-07T07:47:05.469" v="254" actId="20577"/>
        <pc:sldMasterMkLst>
          <pc:docMk/>
          <pc:sldMasterMk cId="792883523" sldId="2147483648"/>
        </pc:sldMasterMkLst>
        <pc:spChg chg="mod">
          <ac:chgData name="Kümmerle, Markus" userId="edb588ad-b118-44cb-93b6-335b967c9009" providerId="ADAL" clId="{C4001F0D-8688-482A-824F-B491D5165291}" dt="2022-04-07T07:47:05.469" v="254" actId="20577"/>
          <ac:spMkLst>
            <pc:docMk/>
            <pc:sldMasterMk cId="792883523" sldId="2147483648"/>
            <ac:spMk id="42" creationId="{45454B20-5506-4078-B4BE-04E554143E72}"/>
          </ac:spMkLst>
        </pc:spChg>
      </pc:sldMasterChg>
    </pc:docChg>
  </pc:docChgLst>
  <pc:docChgLst>
    <pc:chgData name="Rader, Nathan" userId="7244b1dd-4610-4b97-aeb0-d62ce9ae169d" providerId="ADAL" clId="{C03A5771-42D7-E848-866A-F2BACBA9DBAB}"/>
    <pc:docChg chg="">
      <pc:chgData name="Rader, Nathan" userId="7244b1dd-4610-4b97-aeb0-d62ce9ae169d" providerId="ADAL" clId="{C03A5771-42D7-E848-866A-F2BACBA9DBAB}" dt="2022-02-11T14:15:46.650" v="11" actId="2696"/>
      <pc:docMkLst>
        <pc:docMk/>
      </pc:docMkLst>
      <pc:sldMasterChg chg="delSldLayout">
        <pc:chgData name="Rader, Nathan" userId="7244b1dd-4610-4b97-aeb0-d62ce9ae169d" providerId="ADAL" clId="{C03A5771-42D7-E848-866A-F2BACBA9DBAB}" dt="2022-02-11T14:15:46.650" v="11" actId="2696"/>
        <pc:sldMasterMkLst>
          <pc:docMk/>
          <pc:sldMasterMk cId="792883523" sldId="2147483648"/>
        </pc:sldMasterMkLst>
        <pc:sldLayoutChg chg="del">
          <pc:chgData name="Rader, Nathan" userId="7244b1dd-4610-4b97-aeb0-d62ce9ae169d" providerId="ADAL" clId="{C03A5771-42D7-E848-866A-F2BACBA9DBAB}" dt="2022-02-11T14:15:46.650" v="11" actId="2696"/>
          <pc:sldLayoutMkLst>
            <pc:docMk/>
            <pc:sldMasterMk cId="792883523" sldId="2147483648"/>
            <pc:sldLayoutMk cId="3611655355" sldId="2147483650"/>
          </pc:sldLayoutMkLst>
        </pc:sldLayoutChg>
        <pc:sldLayoutChg chg="del">
          <pc:chgData name="Rader, Nathan" userId="7244b1dd-4610-4b97-aeb0-d62ce9ae169d" providerId="ADAL" clId="{C03A5771-42D7-E848-866A-F2BACBA9DBAB}" dt="2022-02-11T14:15:45.563" v="10" actId="2696"/>
          <pc:sldLayoutMkLst>
            <pc:docMk/>
            <pc:sldMasterMk cId="792883523" sldId="2147483648"/>
            <pc:sldLayoutMk cId="3519797754" sldId="2147483651"/>
          </pc:sldLayoutMkLst>
        </pc:sldLayoutChg>
        <pc:sldLayoutChg chg="del">
          <pc:chgData name="Rader, Nathan" userId="7244b1dd-4610-4b97-aeb0-d62ce9ae169d" providerId="ADAL" clId="{C03A5771-42D7-E848-866A-F2BACBA9DBAB}" dt="2022-02-11T14:15:44.165" v="9" actId="2696"/>
          <pc:sldLayoutMkLst>
            <pc:docMk/>
            <pc:sldMasterMk cId="792883523" sldId="2147483648"/>
            <pc:sldLayoutMk cId="3171617450" sldId="2147483652"/>
          </pc:sldLayoutMkLst>
        </pc:sldLayoutChg>
        <pc:sldLayoutChg chg="del">
          <pc:chgData name="Rader, Nathan" userId="7244b1dd-4610-4b97-aeb0-d62ce9ae169d" providerId="ADAL" clId="{C03A5771-42D7-E848-866A-F2BACBA9DBAB}" dt="2022-02-11T14:15:36.948" v="5" actId="2696"/>
          <pc:sldLayoutMkLst>
            <pc:docMk/>
            <pc:sldMasterMk cId="792883523" sldId="2147483648"/>
            <pc:sldLayoutMk cId="2967300306" sldId="2147483653"/>
          </pc:sldLayoutMkLst>
        </pc:sldLayoutChg>
        <pc:sldLayoutChg chg="del">
          <pc:chgData name="Rader, Nathan" userId="7244b1dd-4610-4b97-aeb0-d62ce9ae169d" providerId="ADAL" clId="{C03A5771-42D7-E848-866A-F2BACBA9DBAB}" dt="2022-02-11T14:15:42.547" v="8" actId="2696"/>
          <pc:sldLayoutMkLst>
            <pc:docMk/>
            <pc:sldMasterMk cId="792883523" sldId="2147483648"/>
            <pc:sldLayoutMk cId="2394391421" sldId="2147483659"/>
          </pc:sldLayoutMkLst>
        </pc:sldLayoutChg>
        <pc:sldLayoutChg chg="del">
          <pc:chgData name="Rader, Nathan" userId="7244b1dd-4610-4b97-aeb0-d62ce9ae169d" providerId="ADAL" clId="{C03A5771-42D7-E848-866A-F2BACBA9DBAB}" dt="2022-02-11T14:15:39.300" v="6" actId="2696"/>
          <pc:sldLayoutMkLst>
            <pc:docMk/>
            <pc:sldMasterMk cId="792883523" sldId="2147483648"/>
            <pc:sldLayoutMk cId="3273949510" sldId="2147483660"/>
          </pc:sldLayoutMkLst>
        </pc:sldLayoutChg>
        <pc:sldLayoutChg chg="del">
          <pc:chgData name="Rader, Nathan" userId="7244b1dd-4610-4b97-aeb0-d62ce9ae169d" providerId="ADAL" clId="{C03A5771-42D7-E848-866A-F2BACBA9DBAB}" dt="2022-02-11T14:15:40.428" v="7" actId="2696"/>
          <pc:sldLayoutMkLst>
            <pc:docMk/>
            <pc:sldMasterMk cId="792883523" sldId="2147483648"/>
            <pc:sldLayoutMk cId="2923560172" sldId="2147483661"/>
          </pc:sldLayoutMkLst>
        </pc:sldLayoutChg>
        <pc:sldLayoutChg chg="del">
          <pc:chgData name="Rader, Nathan" userId="7244b1dd-4610-4b97-aeb0-d62ce9ae169d" providerId="ADAL" clId="{C03A5771-42D7-E848-866A-F2BACBA9DBAB}" dt="2022-02-11T14:14:07.317" v="4" actId="2696"/>
          <pc:sldLayoutMkLst>
            <pc:docMk/>
            <pc:sldMasterMk cId="792883523" sldId="2147483648"/>
            <pc:sldLayoutMk cId="47689872" sldId="2147483663"/>
          </pc:sldLayoutMkLst>
        </pc:sldLayoutChg>
        <pc:sldLayoutChg chg="del">
          <pc:chgData name="Rader, Nathan" userId="7244b1dd-4610-4b97-aeb0-d62ce9ae169d" providerId="ADAL" clId="{C03A5771-42D7-E848-866A-F2BACBA9DBAB}" dt="2022-02-11T14:13:20.435" v="3" actId="2696"/>
          <pc:sldLayoutMkLst>
            <pc:docMk/>
            <pc:sldMasterMk cId="792883523" sldId="2147483648"/>
            <pc:sldLayoutMk cId="2884250309" sldId="2147483664"/>
          </pc:sldLayoutMkLst>
        </pc:sldLayoutChg>
        <pc:sldLayoutChg chg="del">
          <pc:chgData name="Rader, Nathan" userId="7244b1dd-4610-4b97-aeb0-d62ce9ae169d" providerId="ADAL" clId="{C03A5771-42D7-E848-866A-F2BACBA9DBAB}" dt="2022-02-11T14:13:14.956" v="2" actId="2696"/>
          <pc:sldLayoutMkLst>
            <pc:docMk/>
            <pc:sldMasterMk cId="792883523" sldId="2147483648"/>
            <pc:sldLayoutMk cId="1287174251" sldId="2147483665"/>
          </pc:sldLayoutMkLst>
        </pc:sldLayoutChg>
        <pc:sldLayoutChg chg="del">
          <pc:chgData name="Rader, Nathan" userId="7244b1dd-4610-4b97-aeb0-d62ce9ae169d" providerId="ADAL" clId="{C03A5771-42D7-E848-866A-F2BACBA9DBAB}" dt="2022-02-11T14:13:13.164" v="1" actId="2696"/>
          <pc:sldLayoutMkLst>
            <pc:docMk/>
            <pc:sldMasterMk cId="792883523" sldId="2147483648"/>
            <pc:sldLayoutMk cId="1378677934" sldId="2147483666"/>
          </pc:sldLayoutMkLst>
        </pc:sldLayoutChg>
        <pc:sldLayoutChg chg="del">
          <pc:chgData name="Rader, Nathan" userId="7244b1dd-4610-4b97-aeb0-d62ce9ae169d" providerId="ADAL" clId="{C03A5771-42D7-E848-866A-F2BACBA9DBAB}" dt="2022-02-11T14:13:02.051" v="0" actId="2696"/>
          <pc:sldLayoutMkLst>
            <pc:docMk/>
            <pc:sldMasterMk cId="792883523" sldId="2147483648"/>
            <pc:sldLayoutMk cId="891223727" sldId="2147483667"/>
          </pc:sldLayoutMkLst>
        </pc:sldLayoutChg>
      </pc:sldMasterChg>
    </pc:docChg>
  </pc:docChgLst>
  <pc:docChgLst>
    <pc:chgData name="Jasmin" userId="367cba60-ceb5-4d31-a4f7-3eb89db6ea72" providerId="ADAL" clId="{AF34FC21-7039-4619-BCE4-F0530E0EC780}"/>
    <pc:docChg chg="modSld">
      <pc:chgData name="Jasmin" userId="367cba60-ceb5-4d31-a4f7-3eb89db6ea72" providerId="ADAL" clId="{AF34FC21-7039-4619-BCE4-F0530E0EC780}" dt="2022-02-07T15:22:32.614" v="24" actId="2085"/>
      <pc:docMkLst>
        <pc:docMk/>
      </pc:docMkLst>
      <pc:sldChg chg="modSp mod">
        <pc:chgData name="Jasmin" userId="367cba60-ceb5-4d31-a4f7-3eb89db6ea72" providerId="ADAL" clId="{AF34FC21-7039-4619-BCE4-F0530E0EC780}" dt="2022-02-07T15:21:06.367" v="8" actId="207"/>
        <pc:sldMkLst>
          <pc:docMk/>
          <pc:sldMk cId="1652484770" sldId="2044"/>
        </pc:sldMkLst>
        <pc:spChg chg="mod">
          <ac:chgData name="Jasmin" userId="367cba60-ceb5-4d31-a4f7-3eb89db6ea72" providerId="ADAL" clId="{AF34FC21-7039-4619-BCE4-F0530E0EC780}" dt="2022-02-07T15:21:06.367" v="8" actId="207"/>
          <ac:spMkLst>
            <pc:docMk/>
            <pc:sldMk cId="1652484770" sldId="2044"/>
            <ac:spMk id="9" creationId="{0BF94168-C404-421B-979C-B0F9361653D9}"/>
          </ac:spMkLst>
        </pc:spChg>
        <pc:picChg chg="mod">
          <ac:chgData name="Jasmin" userId="367cba60-ceb5-4d31-a4f7-3eb89db6ea72" providerId="ADAL" clId="{AF34FC21-7039-4619-BCE4-F0530E0EC780}" dt="2022-02-07T15:20:56.817" v="7" actId="207"/>
          <ac:picMkLst>
            <pc:docMk/>
            <pc:sldMk cId="1652484770" sldId="2044"/>
            <ac:picMk id="8" creationId="{4E1A892C-ACB2-4370-8FEF-FB86D0531539}"/>
          </ac:picMkLst>
        </pc:picChg>
        <pc:picChg chg="mod">
          <ac:chgData name="Jasmin" userId="367cba60-ceb5-4d31-a4f7-3eb89db6ea72" providerId="ADAL" clId="{AF34FC21-7039-4619-BCE4-F0530E0EC780}" dt="2022-02-07T15:20:56.817" v="7" actId="207"/>
          <ac:picMkLst>
            <pc:docMk/>
            <pc:sldMk cId="1652484770" sldId="2044"/>
            <ac:picMk id="11" creationId="{A817F2CE-8FB3-4AC6-9A26-8D6F346FC9AE}"/>
          </ac:picMkLst>
        </pc:picChg>
      </pc:sldChg>
      <pc:sldChg chg="modSp mod">
        <pc:chgData name="Jasmin" userId="367cba60-ceb5-4d31-a4f7-3eb89db6ea72" providerId="ADAL" clId="{AF34FC21-7039-4619-BCE4-F0530E0EC780}" dt="2022-02-07T15:21:40.852" v="16" actId="208"/>
        <pc:sldMkLst>
          <pc:docMk/>
          <pc:sldMk cId="2299967801" sldId="2047"/>
        </pc:sldMkLst>
        <pc:spChg chg="mod">
          <ac:chgData name="Jasmin" userId="367cba60-ceb5-4d31-a4f7-3eb89db6ea72" providerId="ADAL" clId="{AF34FC21-7039-4619-BCE4-F0530E0EC780}" dt="2022-02-07T15:21:25.513" v="11" actId="207"/>
          <ac:spMkLst>
            <pc:docMk/>
            <pc:sldMk cId="2299967801" sldId="2047"/>
            <ac:spMk id="8" creationId="{A161E708-C2E5-4C9C-B984-EDB79F0ECE1C}"/>
          </ac:spMkLst>
        </pc:spChg>
        <pc:spChg chg="mod">
          <ac:chgData name="Jasmin" userId="367cba60-ceb5-4d31-a4f7-3eb89db6ea72" providerId="ADAL" clId="{AF34FC21-7039-4619-BCE4-F0530E0EC780}" dt="2022-02-07T15:21:30.950" v="13" actId="207"/>
          <ac:spMkLst>
            <pc:docMk/>
            <pc:sldMk cId="2299967801" sldId="2047"/>
            <ac:spMk id="11" creationId="{FDE7D98C-7792-4B6E-BD7F-48ED7077472D}"/>
          </ac:spMkLst>
        </pc:spChg>
        <pc:spChg chg="mod">
          <ac:chgData name="Jasmin" userId="367cba60-ceb5-4d31-a4f7-3eb89db6ea72" providerId="ADAL" clId="{AF34FC21-7039-4619-BCE4-F0530E0EC780}" dt="2022-02-07T15:21:23.141" v="10" actId="207"/>
          <ac:spMkLst>
            <pc:docMk/>
            <pc:sldMk cId="2299967801" sldId="2047"/>
            <ac:spMk id="14" creationId="{7083AE12-43C6-4A12-BD74-0E5AE2C53797}"/>
          </ac:spMkLst>
        </pc:spChg>
        <pc:spChg chg="mod">
          <ac:chgData name="Jasmin" userId="367cba60-ceb5-4d31-a4f7-3eb89db6ea72" providerId="ADAL" clId="{AF34FC21-7039-4619-BCE4-F0530E0EC780}" dt="2022-02-07T15:21:27.984" v="12" actId="207"/>
          <ac:spMkLst>
            <pc:docMk/>
            <pc:sldMk cId="2299967801" sldId="2047"/>
            <ac:spMk id="17" creationId="{2B543926-E212-4488-8C38-1EE00D2B71B7}"/>
          </ac:spMkLst>
        </pc:spChg>
        <pc:cxnChg chg="mod">
          <ac:chgData name="Jasmin" userId="367cba60-ceb5-4d31-a4f7-3eb89db6ea72" providerId="ADAL" clId="{AF34FC21-7039-4619-BCE4-F0530E0EC780}" dt="2022-02-07T15:21:16.298" v="9" actId="208"/>
          <ac:cxnSpMkLst>
            <pc:docMk/>
            <pc:sldMk cId="2299967801" sldId="2047"/>
            <ac:cxnSpMk id="9" creationId="{51526113-B3B3-4CCB-B3EC-AB5085D0928C}"/>
          </ac:cxnSpMkLst>
        </pc:cxnChg>
        <pc:cxnChg chg="mod">
          <ac:chgData name="Jasmin" userId="367cba60-ceb5-4d31-a4f7-3eb89db6ea72" providerId="ADAL" clId="{AF34FC21-7039-4619-BCE4-F0530E0EC780}" dt="2022-02-07T15:21:34.603" v="14" actId="208"/>
          <ac:cxnSpMkLst>
            <pc:docMk/>
            <pc:sldMk cId="2299967801" sldId="2047"/>
            <ac:cxnSpMk id="12" creationId="{03771B02-8611-4C24-9BC6-95D411287DAB}"/>
          </ac:cxnSpMkLst>
        </pc:cxnChg>
        <pc:cxnChg chg="mod">
          <ac:chgData name="Jasmin" userId="367cba60-ceb5-4d31-a4f7-3eb89db6ea72" providerId="ADAL" clId="{AF34FC21-7039-4619-BCE4-F0530E0EC780}" dt="2022-02-07T15:21:37.801" v="15" actId="208"/>
          <ac:cxnSpMkLst>
            <pc:docMk/>
            <pc:sldMk cId="2299967801" sldId="2047"/>
            <ac:cxnSpMk id="15" creationId="{E1A655D7-3F4C-46EE-8A46-BE9217DEA319}"/>
          </ac:cxnSpMkLst>
        </pc:cxnChg>
        <pc:cxnChg chg="mod">
          <ac:chgData name="Jasmin" userId="367cba60-ceb5-4d31-a4f7-3eb89db6ea72" providerId="ADAL" clId="{AF34FC21-7039-4619-BCE4-F0530E0EC780}" dt="2022-02-07T15:21:40.852" v="16" actId="208"/>
          <ac:cxnSpMkLst>
            <pc:docMk/>
            <pc:sldMk cId="2299967801" sldId="2047"/>
            <ac:cxnSpMk id="18" creationId="{55EFA33D-F6C9-47B9-AE55-B90A9719CC8D}"/>
          </ac:cxnSpMkLst>
        </pc:cxnChg>
      </pc:sldChg>
      <pc:sldChg chg="modSp mod">
        <pc:chgData name="Jasmin" userId="367cba60-ceb5-4d31-a4f7-3eb89db6ea72" providerId="ADAL" clId="{AF34FC21-7039-4619-BCE4-F0530E0EC780}" dt="2022-02-07T15:20:49.312" v="6" actId="207"/>
        <pc:sldMkLst>
          <pc:docMk/>
          <pc:sldMk cId="3162489601" sldId="2050"/>
        </pc:sldMkLst>
        <pc:spChg chg="mod">
          <ac:chgData name="Jasmin" userId="367cba60-ceb5-4d31-a4f7-3eb89db6ea72" providerId="ADAL" clId="{AF34FC21-7039-4619-BCE4-F0530E0EC780}" dt="2022-02-07T15:12:32.745" v="0" actId="20577"/>
          <ac:spMkLst>
            <pc:docMk/>
            <pc:sldMk cId="3162489601" sldId="2050"/>
            <ac:spMk id="8" creationId="{FA2A8E54-A774-4577-9A5E-E42A478D7705}"/>
          </ac:spMkLst>
        </pc:spChg>
        <pc:picChg chg="mod">
          <ac:chgData name="Jasmin" userId="367cba60-ceb5-4d31-a4f7-3eb89db6ea72" providerId="ADAL" clId="{AF34FC21-7039-4619-BCE4-F0530E0EC780}" dt="2022-02-07T15:20:49.312" v="6" actId="207"/>
          <ac:picMkLst>
            <pc:docMk/>
            <pc:sldMk cId="3162489601" sldId="2050"/>
            <ac:picMk id="18" creationId="{DCB64B5C-04AD-4179-A547-4ED3816165F3}"/>
          </ac:picMkLst>
        </pc:picChg>
        <pc:picChg chg="mod">
          <ac:chgData name="Jasmin" userId="367cba60-ceb5-4d31-a4f7-3eb89db6ea72" providerId="ADAL" clId="{AF34FC21-7039-4619-BCE4-F0530E0EC780}" dt="2022-02-07T15:20:46.017" v="5" actId="207"/>
          <ac:picMkLst>
            <pc:docMk/>
            <pc:sldMk cId="3162489601" sldId="2050"/>
            <ac:picMk id="19" creationId="{0CEFF7C1-26FB-4AA0-BBEE-BC6800677AF7}"/>
          </ac:picMkLst>
        </pc:picChg>
      </pc:sldChg>
      <pc:sldChg chg="modSp mod">
        <pc:chgData name="Jasmin" userId="367cba60-ceb5-4d31-a4f7-3eb89db6ea72" providerId="ADAL" clId="{AF34FC21-7039-4619-BCE4-F0530E0EC780}" dt="2022-02-07T15:22:32.614" v="24" actId="2085"/>
        <pc:sldMkLst>
          <pc:docMk/>
          <pc:sldMk cId="14940823" sldId="2052"/>
        </pc:sldMkLst>
        <pc:spChg chg="mod">
          <ac:chgData name="Jasmin" userId="367cba60-ceb5-4d31-a4f7-3eb89db6ea72" providerId="ADAL" clId="{AF34FC21-7039-4619-BCE4-F0530E0EC780}" dt="2022-02-07T15:20:01.199" v="4" actId="20577"/>
          <ac:spMkLst>
            <pc:docMk/>
            <pc:sldMk cId="14940823" sldId="2052"/>
            <ac:spMk id="11" creationId="{7A58E756-6C9A-43DA-9594-D1041343F2A4}"/>
          </ac:spMkLst>
        </pc:spChg>
        <pc:picChg chg="mod">
          <ac:chgData name="Jasmin" userId="367cba60-ceb5-4d31-a4f7-3eb89db6ea72" providerId="ADAL" clId="{AF34FC21-7039-4619-BCE4-F0530E0EC780}" dt="2022-02-07T15:22:26.816" v="21" actId="2085"/>
          <ac:picMkLst>
            <pc:docMk/>
            <pc:sldMk cId="14940823" sldId="2052"/>
            <ac:picMk id="6" creationId="{D7AC7BDA-FBAE-4F5A-8EF4-3A2362B62D13}"/>
          </ac:picMkLst>
        </pc:picChg>
        <pc:picChg chg="mod">
          <ac:chgData name="Jasmin" userId="367cba60-ceb5-4d31-a4f7-3eb89db6ea72" providerId="ADAL" clId="{AF34FC21-7039-4619-BCE4-F0530E0EC780}" dt="2022-02-07T15:22:32.614" v="24" actId="2085"/>
          <ac:picMkLst>
            <pc:docMk/>
            <pc:sldMk cId="14940823" sldId="2052"/>
            <ac:picMk id="13" creationId="{1254EF9C-4AE7-483B-A418-031CDA1F3C25}"/>
          </ac:picMkLst>
        </pc:picChg>
      </pc:sldChg>
      <pc:sldChg chg="modSp mod">
        <pc:chgData name="Jasmin" userId="367cba60-ceb5-4d31-a4f7-3eb89db6ea72" providerId="ADAL" clId="{AF34FC21-7039-4619-BCE4-F0530E0EC780}" dt="2022-02-07T15:22:02.598" v="19" actId="207"/>
        <pc:sldMkLst>
          <pc:docMk/>
          <pc:sldMk cId="3818869894" sldId="2054"/>
        </pc:sldMkLst>
        <pc:picChg chg="mod">
          <ac:chgData name="Jasmin" userId="367cba60-ceb5-4d31-a4f7-3eb89db6ea72" providerId="ADAL" clId="{AF34FC21-7039-4619-BCE4-F0530E0EC780}" dt="2022-02-07T15:22:02.598" v="19" actId="207"/>
          <ac:picMkLst>
            <pc:docMk/>
            <pc:sldMk cId="3818869894" sldId="2054"/>
            <ac:picMk id="11" creationId="{6009E1CF-41A4-4804-8F9E-99D9470FEDCC}"/>
          </ac:picMkLst>
        </pc:picChg>
      </pc:sldChg>
      <pc:sldChg chg="modSp mod">
        <pc:chgData name="Jasmin" userId="367cba60-ceb5-4d31-a4f7-3eb89db6ea72" providerId="ADAL" clId="{AF34FC21-7039-4619-BCE4-F0530E0EC780}" dt="2022-02-07T15:21:55.771" v="18" actId="2085"/>
        <pc:sldMkLst>
          <pc:docMk/>
          <pc:sldMk cId="13641243" sldId="2055"/>
        </pc:sldMkLst>
        <pc:picChg chg="mod">
          <ac:chgData name="Jasmin" userId="367cba60-ceb5-4d31-a4f7-3eb89db6ea72" providerId="ADAL" clId="{AF34FC21-7039-4619-BCE4-F0530E0EC780}" dt="2022-02-07T15:21:55.771" v="18" actId="2085"/>
          <ac:picMkLst>
            <pc:docMk/>
            <pc:sldMk cId="13641243" sldId="2055"/>
            <ac:picMk id="11" creationId="{1389DC7D-BF43-4B84-BC24-DF4F06F82C94}"/>
          </ac:picMkLst>
        </pc:picChg>
      </pc:sldChg>
    </pc:docChg>
  </pc:docChgLst>
  <pc:docChgLst>
    <pc:chgData name="Kümmerle, Markus" userId="edb588ad-b118-44cb-93b6-335b967c9009" providerId="ADAL" clId="{7D6D8396-EC2A-4CDB-A0EB-D18795447CB1}"/>
    <pc:docChg chg="undo custSel modSld modMainMaster">
      <pc:chgData name="Kümmerle, Markus" userId="edb588ad-b118-44cb-93b6-335b967c9009" providerId="ADAL" clId="{7D6D8396-EC2A-4CDB-A0EB-D18795447CB1}" dt="2022-06-08T11:59:23.261" v="224" actId="20577"/>
      <pc:docMkLst>
        <pc:docMk/>
      </pc:docMkLst>
      <pc:sldChg chg="addSp delSp modSp mod">
        <pc:chgData name="Kümmerle, Markus" userId="edb588ad-b118-44cb-93b6-335b967c9009" providerId="ADAL" clId="{7D6D8396-EC2A-4CDB-A0EB-D18795447CB1}" dt="2022-06-08T11:58:40.477" v="219" actId="1038"/>
        <pc:sldMkLst>
          <pc:docMk/>
          <pc:sldMk cId="1609124706" sldId="2049"/>
        </pc:sldMkLst>
        <pc:graphicFrameChg chg="add del mod">
          <ac:chgData name="Kümmerle, Markus" userId="edb588ad-b118-44cb-93b6-335b967c9009" providerId="ADAL" clId="{7D6D8396-EC2A-4CDB-A0EB-D18795447CB1}" dt="2022-06-08T11:55:38.347" v="162" actId="478"/>
          <ac:graphicFrameMkLst>
            <pc:docMk/>
            <pc:sldMk cId="1609124706" sldId="2049"/>
            <ac:graphicFrameMk id="11" creationId="{0F3E3A03-0B86-4D80-BBC6-F49B6C6E564A}"/>
          </ac:graphicFrameMkLst>
        </pc:graphicFrameChg>
        <pc:picChg chg="mod">
          <ac:chgData name="Kümmerle, Markus" userId="edb588ad-b118-44cb-93b6-335b967c9009" providerId="ADAL" clId="{7D6D8396-EC2A-4CDB-A0EB-D18795447CB1}" dt="2022-06-08T11:55:07.572" v="157" actId="12789"/>
          <ac:picMkLst>
            <pc:docMk/>
            <pc:sldMk cId="1609124706" sldId="2049"/>
            <ac:picMk id="6" creationId="{E801FD9D-36B2-4E40-B027-4CB85035AA9C}"/>
          </ac:picMkLst>
        </pc:picChg>
        <pc:picChg chg="mod">
          <ac:chgData name="Kümmerle, Markus" userId="edb588ad-b118-44cb-93b6-335b967c9009" providerId="ADAL" clId="{7D6D8396-EC2A-4CDB-A0EB-D18795447CB1}" dt="2022-06-08T11:58:09.005" v="183" actId="408"/>
          <ac:picMkLst>
            <pc:docMk/>
            <pc:sldMk cId="1609124706" sldId="2049"/>
            <ac:picMk id="7" creationId="{A55850A9-4D08-40D3-BE1B-EC8002332372}"/>
          </ac:picMkLst>
        </pc:picChg>
        <pc:picChg chg="mod">
          <ac:chgData name="Kümmerle, Markus" userId="edb588ad-b118-44cb-93b6-335b967c9009" providerId="ADAL" clId="{7D6D8396-EC2A-4CDB-A0EB-D18795447CB1}" dt="2022-06-08T11:58:40.477" v="219" actId="1038"/>
          <ac:picMkLst>
            <pc:docMk/>
            <pc:sldMk cId="1609124706" sldId="2049"/>
            <ac:picMk id="8" creationId="{183685A2-5DC3-47D9-9FE3-49DCA1C005FB}"/>
          </ac:picMkLst>
        </pc:picChg>
        <pc:picChg chg="add mod">
          <ac:chgData name="Kümmerle, Markus" userId="edb588ad-b118-44cb-93b6-335b967c9009" providerId="ADAL" clId="{7D6D8396-EC2A-4CDB-A0EB-D18795447CB1}" dt="2022-06-08T11:58:28.364" v="193" actId="1038"/>
          <ac:picMkLst>
            <pc:docMk/>
            <pc:sldMk cId="1609124706" sldId="2049"/>
            <ac:picMk id="9" creationId="{5BCA16A2-D997-4798-9DA5-F79048E137FE}"/>
          </ac:picMkLst>
        </pc:picChg>
        <pc:picChg chg="mod">
          <ac:chgData name="Kümmerle, Markus" userId="edb588ad-b118-44cb-93b6-335b967c9009" providerId="ADAL" clId="{7D6D8396-EC2A-4CDB-A0EB-D18795447CB1}" dt="2022-06-08T11:57:43.616" v="181" actId="12789"/>
          <ac:picMkLst>
            <pc:docMk/>
            <pc:sldMk cId="1609124706" sldId="2049"/>
            <ac:picMk id="10" creationId="{CA29AE2B-3A81-4E25-9A14-7D592817984B}"/>
          </ac:picMkLst>
        </pc:picChg>
        <pc:picChg chg="mod">
          <ac:chgData name="Kümmerle, Markus" userId="edb588ad-b118-44cb-93b6-335b967c9009" providerId="ADAL" clId="{7D6D8396-EC2A-4CDB-A0EB-D18795447CB1}" dt="2022-06-08T11:55:07.572" v="157" actId="12789"/>
          <ac:picMkLst>
            <pc:docMk/>
            <pc:sldMk cId="1609124706" sldId="2049"/>
            <ac:picMk id="12" creationId="{08C621FC-DC50-4B73-A9EB-23E1EA12C64D}"/>
          </ac:picMkLst>
        </pc:picChg>
        <pc:picChg chg="add mod">
          <ac:chgData name="Kümmerle, Markus" userId="edb588ad-b118-44cb-93b6-335b967c9009" providerId="ADAL" clId="{7D6D8396-EC2A-4CDB-A0EB-D18795447CB1}" dt="2022-06-08T11:57:15.317" v="179" actId="408"/>
          <ac:picMkLst>
            <pc:docMk/>
            <pc:sldMk cId="1609124706" sldId="2049"/>
            <ac:picMk id="14" creationId="{DB9D9B4D-E3DA-446C-B06D-A04F656AD7FE}"/>
          </ac:picMkLst>
        </pc:picChg>
        <pc:picChg chg="mod">
          <ac:chgData name="Kümmerle, Markus" userId="edb588ad-b118-44cb-93b6-335b967c9009" providerId="ADAL" clId="{7D6D8396-EC2A-4CDB-A0EB-D18795447CB1}" dt="2022-06-08T11:57:43.616" v="181" actId="12789"/>
          <ac:picMkLst>
            <pc:docMk/>
            <pc:sldMk cId="1609124706" sldId="2049"/>
            <ac:picMk id="20" creationId="{00278130-6A13-4C98-8848-0032F0E95D5B}"/>
          </ac:picMkLst>
        </pc:picChg>
        <pc:picChg chg="mod">
          <ac:chgData name="Kümmerle, Markus" userId="edb588ad-b118-44cb-93b6-335b967c9009" providerId="ADAL" clId="{7D6D8396-EC2A-4CDB-A0EB-D18795447CB1}" dt="2022-06-08T11:57:43.616" v="181" actId="12789"/>
          <ac:picMkLst>
            <pc:docMk/>
            <pc:sldMk cId="1609124706" sldId="2049"/>
            <ac:picMk id="22" creationId="{AB203166-E2F2-45EB-A292-23761997F2CB}"/>
          </ac:picMkLst>
        </pc:picChg>
        <pc:picChg chg="mod">
          <ac:chgData name="Kümmerle, Markus" userId="edb588ad-b118-44cb-93b6-335b967c9009" providerId="ADAL" clId="{7D6D8396-EC2A-4CDB-A0EB-D18795447CB1}" dt="2022-06-08T11:58:09.005" v="183" actId="408"/>
          <ac:picMkLst>
            <pc:docMk/>
            <pc:sldMk cId="1609124706" sldId="2049"/>
            <ac:picMk id="23" creationId="{880C27AB-A266-4D16-B6CE-B608468EFA60}"/>
          </ac:picMkLst>
        </pc:picChg>
        <pc:picChg chg="mod">
          <ac:chgData name="Kümmerle, Markus" userId="edb588ad-b118-44cb-93b6-335b967c9009" providerId="ADAL" clId="{7D6D8396-EC2A-4CDB-A0EB-D18795447CB1}" dt="2022-06-08T11:55:07.572" v="157" actId="12789"/>
          <ac:picMkLst>
            <pc:docMk/>
            <pc:sldMk cId="1609124706" sldId="2049"/>
            <ac:picMk id="26" creationId="{335E88DA-64F5-4BCD-AD7E-4709B2A07350}"/>
          </ac:picMkLst>
        </pc:picChg>
        <pc:picChg chg="mod">
          <ac:chgData name="Kümmerle, Markus" userId="edb588ad-b118-44cb-93b6-335b967c9009" providerId="ADAL" clId="{7D6D8396-EC2A-4CDB-A0EB-D18795447CB1}" dt="2022-06-08T11:57:43.616" v="181" actId="12789"/>
          <ac:picMkLst>
            <pc:docMk/>
            <pc:sldMk cId="1609124706" sldId="2049"/>
            <ac:picMk id="27" creationId="{77138097-FEBD-4AE6-BF7E-2E57C5575FCB}"/>
          </ac:picMkLst>
        </pc:picChg>
        <pc:picChg chg="mod">
          <ac:chgData name="Kümmerle, Markus" userId="edb588ad-b118-44cb-93b6-335b967c9009" providerId="ADAL" clId="{7D6D8396-EC2A-4CDB-A0EB-D18795447CB1}" dt="2022-06-08T11:37:50.106" v="102" actId="1076"/>
          <ac:picMkLst>
            <pc:docMk/>
            <pc:sldMk cId="1609124706" sldId="2049"/>
            <ac:picMk id="28" creationId="{FDB8DAB5-0016-431A-BDD8-EC9FEAA8C07F}"/>
          </ac:picMkLst>
        </pc:picChg>
        <pc:picChg chg="mod">
          <ac:chgData name="Kümmerle, Markus" userId="edb588ad-b118-44cb-93b6-335b967c9009" providerId="ADAL" clId="{7D6D8396-EC2A-4CDB-A0EB-D18795447CB1}" dt="2022-06-08T11:55:07.572" v="157" actId="12789"/>
          <ac:picMkLst>
            <pc:docMk/>
            <pc:sldMk cId="1609124706" sldId="2049"/>
            <ac:picMk id="29" creationId="{C1EBAE24-FB4D-498A-93F5-9C2F19DA31FF}"/>
          </ac:picMkLst>
        </pc:picChg>
        <pc:picChg chg="mod">
          <ac:chgData name="Kümmerle, Markus" userId="edb588ad-b118-44cb-93b6-335b967c9009" providerId="ADAL" clId="{7D6D8396-EC2A-4CDB-A0EB-D18795447CB1}" dt="2022-06-08T11:55:07.572" v="157" actId="12789"/>
          <ac:picMkLst>
            <pc:docMk/>
            <pc:sldMk cId="1609124706" sldId="2049"/>
            <ac:picMk id="31" creationId="{3683C14C-26D6-42D3-95D4-726159965F25}"/>
          </ac:picMkLst>
        </pc:picChg>
        <pc:picChg chg="mod">
          <ac:chgData name="Kümmerle, Markus" userId="edb588ad-b118-44cb-93b6-335b967c9009" providerId="ADAL" clId="{7D6D8396-EC2A-4CDB-A0EB-D18795447CB1}" dt="2022-06-08T11:58:09.005" v="183" actId="408"/>
          <ac:picMkLst>
            <pc:docMk/>
            <pc:sldMk cId="1609124706" sldId="2049"/>
            <ac:picMk id="32" creationId="{F74AEDDA-C5DB-4CE0-AC60-93E2D36AE504}"/>
          </ac:picMkLst>
        </pc:picChg>
        <pc:picChg chg="mod">
          <ac:chgData name="Kümmerle, Markus" userId="edb588ad-b118-44cb-93b6-335b967c9009" providerId="ADAL" clId="{7D6D8396-EC2A-4CDB-A0EB-D18795447CB1}" dt="2022-06-08T11:58:09.005" v="183" actId="408"/>
          <ac:picMkLst>
            <pc:docMk/>
            <pc:sldMk cId="1609124706" sldId="2049"/>
            <ac:picMk id="33" creationId="{2AF8F179-2BBF-4CC0-8BD8-BD7CC7162137}"/>
          </ac:picMkLst>
        </pc:picChg>
        <pc:picChg chg="mod">
          <ac:chgData name="Kümmerle, Markus" userId="edb588ad-b118-44cb-93b6-335b967c9009" providerId="ADAL" clId="{7D6D8396-EC2A-4CDB-A0EB-D18795447CB1}" dt="2022-06-08T11:57:43.616" v="181" actId="12789"/>
          <ac:picMkLst>
            <pc:docMk/>
            <pc:sldMk cId="1609124706" sldId="2049"/>
            <ac:picMk id="34" creationId="{353AFCB8-FB38-4AAE-939F-016AB8747C08}"/>
          </ac:picMkLst>
        </pc:picChg>
        <pc:picChg chg="mod">
          <ac:chgData name="Kümmerle, Markus" userId="edb588ad-b118-44cb-93b6-335b967c9009" providerId="ADAL" clId="{7D6D8396-EC2A-4CDB-A0EB-D18795447CB1}" dt="2022-06-08T11:57:15.317" v="179" actId="408"/>
          <ac:picMkLst>
            <pc:docMk/>
            <pc:sldMk cId="1609124706" sldId="2049"/>
            <ac:picMk id="35" creationId="{DA725A87-73F0-42D8-ABE3-59F5A5FF5549}"/>
          </ac:picMkLst>
        </pc:picChg>
        <pc:picChg chg="add mod">
          <ac:chgData name="Kümmerle, Markus" userId="edb588ad-b118-44cb-93b6-335b967c9009" providerId="ADAL" clId="{7D6D8396-EC2A-4CDB-A0EB-D18795447CB1}" dt="2022-06-08T11:57:15.317" v="179" actId="408"/>
          <ac:picMkLst>
            <pc:docMk/>
            <pc:sldMk cId="1609124706" sldId="2049"/>
            <ac:picMk id="36" creationId="{E43EAA71-6EA0-43FE-8AEC-8F75706271CC}"/>
          </ac:picMkLst>
        </pc:picChg>
        <pc:picChg chg="add mod">
          <ac:chgData name="Kümmerle, Markus" userId="edb588ad-b118-44cb-93b6-335b967c9009" providerId="ADAL" clId="{7D6D8396-EC2A-4CDB-A0EB-D18795447CB1}" dt="2022-06-08T11:57:15.317" v="179" actId="408"/>
          <ac:picMkLst>
            <pc:docMk/>
            <pc:sldMk cId="1609124706" sldId="2049"/>
            <ac:picMk id="37" creationId="{654B3E70-B34C-4110-8AA0-5D832134C0C5}"/>
          </ac:picMkLst>
        </pc:picChg>
        <pc:picChg chg="add del mod">
          <ac:chgData name="Kümmerle, Markus" userId="edb588ad-b118-44cb-93b6-335b967c9009" providerId="ADAL" clId="{7D6D8396-EC2A-4CDB-A0EB-D18795447CB1}" dt="2022-06-08T11:55:54.025" v="167" actId="478"/>
          <ac:picMkLst>
            <pc:docMk/>
            <pc:sldMk cId="1609124706" sldId="2049"/>
            <ac:picMk id="38" creationId="{D3AC39CD-B17D-4B45-9059-A96D4CB26656}"/>
          </ac:picMkLst>
        </pc:picChg>
        <pc:picChg chg="add del mod">
          <ac:chgData name="Kümmerle, Markus" userId="edb588ad-b118-44cb-93b6-335b967c9009" providerId="ADAL" clId="{7D6D8396-EC2A-4CDB-A0EB-D18795447CB1}" dt="2022-06-08T11:52:47.826" v="138" actId="478"/>
          <ac:picMkLst>
            <pc:docMk/>
            <pc:sldMk cId="1609124706" sldId="2049"/>
            <ac:picMk id="39" creationId="{0EEDB271-756B-4D38-BFB9-33DE6CF116F8}"/>
          </ac:picMkLst>
        </pc:picChg>
        <pc:picChg chg="mod">
          <ac:chgData name="Kümmerle, Markus" userId="edb588ad-b118-44cb-93b6-335b967c9009" providerId="ADAL" clId="{7D6D8396-EC2A-4CDB-A0EB-D18795447CB1}" dt="2022-06-08T11:58:36.142" v="206" actId="1038"/>
          <ac:picMkLst>
            <pc:docMk/>
            <pc:sldMk cId="1609124706" sldId="2049"/>
            <ac:picMk id="3089" creationId="{D3BB906B-B65F-4A67-98C4-862449CD2D41}"/>
          </ac:picMkLst>
        </pc:picChg>
        <pc:picChg chg="del">
          <ac:chgData name="Kümmerle, Markus" userId="edb588ad-b118-44cb-93b6-335b967c9009" providerId="ADAL" clId="{7D6D8396-EC2A-4CDB-A0EB-D18795447CB1}" dt="2022-05-11T08:45:48.791" v="84" actId="478"/>
          <ac:picMkLst>
            <pc:docMk/>
            <pc:sldMk cId="1609124706" sldId="2049"/>
            <ac:picMk id="3090" creationId="{0A489013-040A-4AAF-9AB7-60DA6B72E160}"/>
          </ac:picMkLst>
        </pc:picChg>
        <pc:picChg chg="mod">
          <ac:chgData name="Kümmerle, Markus" userId="edb588ad-b118-44cb-93b6-335b967c9009" providerId="ADAL" clId="{7D6D8396-EC2A-4CDB-A0EB-D18795447CB1}" dt="2022-06-08T11:55:07.572" v="157" actId="12789"/>
          <ac:picMkLst>
            <pc:docMk/>
            <pc:sldMk cId="1609124706" sldId="2049"/>
            <ac:picMk id="3096" creationId="{23C29E29-B331-4CDA-8190-E3995C6D8DA8}"/>
          </ac:picMkLst>
        </pc:picChg>
        <pc:picChg chg="mod">
          <ac:chgData name="Kümmerle, Markus" userId="edb588ad-b118-44cb-93b6-335b967c9009" providerId="ADAL" clId="{7D6D8396-EC2A-4CDB-A0EB-D18795447CB1}" dt="2022-06-08T11:57:15.317" v="179" actId="408"/>
          <ac:picMkLst>
            <pc:docMk/>
            <pc:sldMk cId="1609124706" sldId="2049"/>
            <ac:picMk id="3098" creationId="{7DBDD973-78E3-47C6-8AA8-44941886C608}"/>
          </ac:picMkLst>
        </pc:picChg>
      </pc:sldChg>
      <pc:sldMasterChg chg="modSp mod">
        <pc:chgData name="Kümmerle, Markus" userId="edb588ad-b118-44cb-93b6-335b967c9009" providerId="ADAL" clId="{7D6D8396-EC2A-4CDB-A0EB-D18795447CB1}" dt="2022-06-08T11:59:23.261" v="224" actId="20577"/>
        <pc:sldMasterMkLst>
          <pc:docMk/>
          <pc:sldMasterMk cId="792883523" sldId="2147483648"/>
        </pc:sldMasterMkLst>
        <pc:spChg chg="mod">
          <ac:chgData name="Kümmerle, Markus" userId="edb588ad-b118-44cb-93b6-335b967c9009" providerId="ADAL" clId="{7D6D8396-EC2A-4CDB-A0EB-D18795447CB1}" dt="2022-06-08T11:59:23.261" v="224" actId="20577"/>
          <ac:spMkLst>
            <pc:docMk/>
            <pc:sldMasterMk cId="792883523" sldId="2147483648"/>
            <ac:spMk id="42" creationId="{45454B20-5506-4078-B4BE-04E554143E72}"/>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08.06.2022</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2255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3391839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288000" y="1609200"/>
            <a:ext cx="10945150" cy="2217600"/>
          </a:xfrm>
          <a:prstGeom prst="rect">
            <a:avLst/>
          </a:prstGeom>
        </p:spPr>
        <p:txBody>
          <a:bodyPr>
            <a:noAutofit/>
          </a:bodyPr>
          <a:lstStyle>
            <a:lvl1pPr>
              <a:lnSpc>
                <a:spcPct val="104000"/>
              </a:lnSpc>
              <a:spcBef>
                <a:spcPts val="0"/>
              </a:spcBef>
              <a:defRPr sz="4400"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a:t>
            </a:r>
            <a:r>
              <a:rPr lang="de-DE" err="1"/>
              <a:t>Flexo</a:t>
            </a:r>
            <a:r>
              <a:rPr lang="de-DE"/>
              <a:t>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288000" y="4258802"/>
            <a:ext cx="10945150" cy="299441"/>
          </a:xfrm>
          <a:prstGeom prst="rect">
            <a:avLst/>
          </a:prstGeom>
        </p:spPr>
        <p:txBody>
          <a:bodyPr wrap="square">
            <a:spAutoFit/>
          </a:bodyPr>
          <a:lstStyle>
            <a:lvl1pPr>
              <a:spcBef>
                <a:spcPts val="0"/>
              </a:spcBef>
              <a:defRPr sz="2000"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a:t>
            </a:r>
            <a:r>
              <a:rPr lang="de-DE" err="1"/>
              <a:t>Flexo</a:t>
            </a:r>
            <a:r>
              <a:rPr lang="de-DE"/>
              <a:t> Soft Medium, 20 </a:t>
            </a:r>
            <a:r>
              <a:rPr lang="de-DE" err="1"/>
              <a:t>pt</a:t>
            </a:r>
            <a:endParaRPr lang="de-DE"/>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pic>
        <p:nvPicPr>
          <p:cNvPr id="3" name="Grafik 2" descr="Ein Bild, das Text, Schild, Geschirr enthält.&#10;&#10;Automatisch generierte Beschreibung">
            <a:extLst>
              <a:ext uri="{FF2B5EF4-FFF2-40B4-BE49-F238E27FC236}">
                <a16:creationId xmlns:a16="http://schemas.microsoft.com/office/drawing/2014/main" id="{CAFD5C02-BA33-400C-94F0-7B79F6E607EF}"/>
              </a:ext>
            </a:extLst>
          </p:cNvPr>
          <p:cNvPicPr>
            <a:picLocks noChangeAspect="1"/>
          </p:cNvPicPr>
          <p:nvPr userDrawn="1"/>
        </p:nvPicPr>
        <p:blipFill>
          <a:blip r:embed="rId4"/>
          <a:stretch>
            <a:fillRect/>
          </a:stretch>
        </p:blipFill>
        <p:spPr>
          <a:xfrm>
            <a:off x="8971279" y="342110"/>
            <a:ext cx="2184401" cy="855557"/>
          </a:xfrm>
          <a:prstGeom prst="rect">
            <a:avLst/>
          </a:prstGeom>
        </p:spPr>
      </p:pic>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6" name="Objekt 5" hidden="1"/>
                      <p:cNvPicPr/>
                      <p:nvPr/>
                    </p:nvPicPr>
                    <p:blipFill>
                      <a:blip r:embed="rId6"/>
                      <a:stretch>
                        <a:fillRect/>
                      </a:stretch>
                    </p:blipFill>
                    <p:spPr>
                      <a:xfrm>
                        <a:off x="1588" y="1590"/>
                        <a:ext cx="1587" cy="1587"/>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444373" y="413152"/>
            <a:ext cx="10944225" cy="784516"/>
          </a:xfrm>
          <a:prstGeom prst="rect">
            <a:avLst/>
          </a:prstGeom>
        </p:spPr>
        <p:txBody>
          <a:bodyPr vert="horz" wrap="square" lIns="0" tIns="0" rIns="0" bIns="0" rtlCol="0" anchor="t" anchorCtr="0">
            <a:noAutofit/>
          </a:bodyPr>
          <a:lstStyle/>
          <a:p>
            <a:r>
              <a:rPr lang="de-DE"/>
              <a:t>Action Title</a:t>
            </a:r>
            <a:br>
              <a:rPr lang="de-DE"/>
            </a:br>
            <a:r>
              <a:rPr lang="de-DE" err="1"/>
              <a:t>Flexo</a:t>
            </a:r>
            <a:r>
              <a:rPr lang="de-DE"/>
              <a:t>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444373" y="1672046"/>
            <a:ext cx="10632930" cy="4163605"/>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900" smtClean="0">
                <a:solidFill>
                  <a:srgbClr val="4B4B4B"/>
                </a:solidFill>
                <a:latin typeface="FlexoSoft" panose="02000000000000000000" pitchFamily="2" charset="0"/>
                <a:ea typeface="Typold Book" panose="020B0004030204060B03" pitchFamily="34" charset="0"/>
              </a:rPr>
              <a:t>‹Nr.›</a:t>
            </a:fld>
            <a:endParaRPr lang="en-US" sz="900">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feld 40">
            <a:extLst>
              <a:ext uri="{FF2B5EF4-FFF2-40B4-BE49-F238E27FC236}">
                <a16:creationId xmlns:a16="http://schemas.microsoft.com/office/drawing/2014/main" id="{5BA1C149-AB68-4CE4-B3CD-BFEB2AD97711}"/>
              </a:ext>
            </a:extLst>
          </p:cNvPr>
          <p:cNvSpPr txBox="1"/>
          <p:nvPr userDrawn="1"/>
        </p:nvSpPr>
        <p:spPr>
          <a:xfrm>
            <a:off x="288924" y="6149693"/>
            <a:ext cx="1331695" cy="176383"/>
          </a:xfrm>
          <a:prstGeom prst="rect">
            <a:avLst/>
          </a:prstGeom>
          <a:noFill/>
        </p:spPr>
        <p:txBody>
          <a:bodyPr wrap="square" lIns="0" tIns="0" rIns="0" bIns="0" rtlCol="0" anchor="b">
            <a:noAutofit/>
          </a:bodyPr>
          <a:lstStyle/>
          <a:p>
            <a:pPr algn="l"/>
            <a:r>
              <a:rPr lang="en-US" sz="900">
                <a:solidFill>
                  <a:srgbClr val="4B4B4B"/>
                </a:solidFill>
                <a:latin typeface="FlexoSoft" panose="02000000000000000000" pitchFamily="2" charset="0"/>
                <a:ea typeface="Typold Book" panose="020B0004030204060B03" pitchFamily="34" charset="0"/>
              </a:rPr>
              <a:t>CAMARA Presentation</a:t>
            </a:r>
          </a:p>
        </p:txBody>
      </p:sp>
      <p:sp>
        <p:nvSpPr>
          <p:cNvPr id="42" name="Textfeld 41">
            <a:extLst>
              <a:ext uri="{FF2B5EF4-FFF2-40B4-BE49-F238E27FC236}">
                <a16:creationId xmlns:a16="http://schemas.microsoft.com/office/drawing/2014/main" id="{45454B20-5506-4078-B4BE-04E554143E72}"/>
              </a:ext>
            </a:extLst>
          </p:cNvPr>
          <p:cNvSpPr txBox="1"/>
          <p:nvPr userDrawn="1"/>
        </p:nvSpPr>
        <p:spPr>
          <a:xfrm>
            <a:off x="10412349" y="6139709"/>
            <a:ext cx="820800" cy="176400"/>
          </a:xfrm>
          <a:prstGeom prst="rect">
            <a:avLst/>
          </a:prstGeom>
          <a:noFill/>
        </p:spPr>
        <p:txBody>
          <a:bodyPr wrap="square" lIns="0" tIns="0" rIns="0" bIns="0" rtlCol="0" anchor="b">
            <a:noAutofit/>
          </a:bodyPr>
          <a:lstStyle/>
          <a:p>
            <a:pPr algn="r"/>
            <a:r>
              <a:rPr lang="de-DE" sz="900" dirty="0">
                <a:solidFill>
                  <a:srgbClr val="4B4B4B"/>
                </a:solidFill>
                <a:latin typeface="FlexoSoft" panose="02000000000000000000" pitchFamily="2" charset="0"/>
                <a:ea typeface="Typold Book" panose="020B0004030204060B03" pitchFamily="34" charset="0"/>
              </a:rPr>
              <a:t>09.06.2022</a:t>
            </a:r>
            <a:endParaRPr lang="en-US" sz="900" dirty="0">
              <a:solidFill>
                <a:srgbClr val="4B4B4B"/>
              </a:solidFill>
              <a:latin typeface="FlexoSoft" panose="02000000000000000000" pitchFamily="2" charset="0"/>
              <a:ea typeface="Typold Book" panose="020B0004030204060B03" pitchFamily="34" charset="0"/>
            </a:endParaRPr>
          </a:p>
        </p:txBody>
      </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FlexoSoft" panose="02000000000000000000" pitchFamily="2" charset="0"/>
          <a:ea typeface="+mn-ea"/>
          <a:cs typeface="Calibri Light" panose="020F030202020403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FlexoSoft" panose="02000000000000000000" pitchFamily="2" charset="0"/>
          <a:ea typeface="+mn-ea"/>
          <a:cs typeface="Calibri Light" panose="020F030202020403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png"/><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slideLayout" Target="../slideLayouts/slideLayout2.xml"/><Relationship Id="rId21" Type="http://schemas.openxmlformats.org/officeDocument/2006/relationships/image" Target="../media/image42.png"/><Relationship Id="rId34" Type="http://schemas.openxmlformats.org/officeDocument/2006/relationships/image" Target="../media/image54.png"/><Relationship Id="rId7" Type="http://schemas.openxmlformats.org/officeDocument/2006/relationships/image" Target="../media/image11.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53.png"/><Relationship Id="rId2" Type="http://schemas.openxmlformats.org/officeDocument/2006/relationships/tags" Target="../tags/tag2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49.png"/><Relationship Id="rId1" Type="http://schemas.openxmlformats.org/officeDocument/2006/relationships/tags" Target="../tags/tag23.xml"/><Relationship Id="rId6" Type="http://schemas.openxmlformats.org/officeDocument/2006/relationships/image" Target="../media/image6.emf"/><Relationship Id="rId11" Type="http://schemas.openxmlformats.org/officeDocument/2006/relationships/image" Target="../media/image33.png"/><Relationship Id="rId24" Type="http://schemas.openxmlformats.org/officeDocument/2006/relationships/image" Target="../media/image15.png"/><Relationship Id="rId32" Type="http://schemas.openxmlformats.org/officeDocument/2006/relationships/image" Target="../media/image52.png"/><Relationship Id="rId5" Type="http://schemas.openxmlformats.org/officeDocument/2006/relationships/oleObject" Target="../embeddings/oleObject13.bin"/><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2.png"/><Relationship Id="rId19" Type="http://schemas.openxmlformats.org/officeDocument/2006/relationships/image" Target="../media/image40.png"/><Relationship Id="rId31" Type="http://schemas.openxmlformats.org/officeDocument/2006/relationships/image" Target="../media/image51.png"/><Relationship Id="rId4" Type="http://schemas.openxmlformats.org/officeDocument/2006/relationships/notesSlide" Target="../notesSlides/notesSlide2.xml"/><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emf"/><Relationship Id="rId5" Type="http://schemas.openxmlformats.org/officeDocument/2006/relationships/oleObject" Target="../embeddings/oleObject5.bin"/><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6.bin"/><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6.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image" Target="../media/image6.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6.emf"/><Relationship Id="rId4" Type="http://schemas.openxmlformats.org/officeDocument/2006/relationships/oleObject" Target="../embeddings/oleObject9.bin"/><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6.emf"/><Relationship Id="rId10" Type="http://schemas.openxmlformats.org/officeDocument/2006/relationships/image" Target="../media/image3.png"/><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emf"/><Relationship Id="rId15" Type="http://schemas.openxmlformats.org/officeDocument/2006/relationships/image" Target="../media/image11.png"/><Relationship Id="rId10" Type="http://schemas.openxmlformats.org/officeDocument/2006/relationships/image" Target="../media/image23.png"/><Relationship Id="rId4" Type="http://schemas.openxmlformats.org/officeDocument/2006/relationships/oleObject" Target="../embeddings/oleObject11.bin"/><Relationship Id="rId9" Type="http://schemas.openxmlformats.org/officeDocument/2006/relationships/image" Target="../media/image22.sv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12"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6.emf"/><Relationship Id="rId11" Type="http://schemas.openxmlformats.org/officeDocument/2006/relationships/image" Target="../media/image29.svg"/><Relationship Id="rId5" Type="http://schemas.openxmlformats.org/officeDocument/2006/relationships/oleObject" Target="../embeddings/oleObject12.bin"/><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hyperlink" Target="https://github.com/camaraproject/rep_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sp>
        <p:nvSpPr>
          <p:cNvPr id="15" name="Teilkreis 14">
            <a:extLst>
              <a:ext uri="{FF2B5EF4-FFF2-40B4-BE49-F238E27FC236}">
                <a16:creationId xmlns:a16="http://schemas.microsoft.com/office/drawing/2014/main" id="{6242DD67-B745-4093-A889-DFB2649777AE}"/>
              </a:ext>
            </a:extLst>
          </p:cNvPr>
          <p:cNvSpPr/>
          <p:nvPr/>
        </p:nvSpPr>
        <p:spPr>
          <a:xfrm rot="10800000" flipH="1">
            <a:off x="-6412753" y="1073846"/>
            <a:ext cx="12825505" cy="12825505"/>
          </a:xfrm>
          <a:prstGeom prst="pie">
            <a:avLst>
              <a:gd name="adj1" fmla="val 2157887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428597474"/>
              </p:ex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9" name="Objekt 8"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0" name="Textplatzhalter 1"/>
          <p:cNvSpPr>
            <a:spLocks noGrp="1"/>
          </p:cNvSpPr>
          <p:nvPr>
            <p:ph type="body" sz="quarter" idx="12"/>
          </p:nvPr>
        </p:nvSpPr>
        <p:spPr>
          <a:xfrm>
            <a:off x="288462" y="2105409"/>
            <a:ext cx="10945150" cy="1612978"/>
          </a:xfrm>
          <a:noFill/>
          <a:ln>
            <a:noFill/>
          </a:ln>
        </p:spPr>
        <p:txBody>
          <a:bodyPr vert="horz" lIns="108000" tIns="108000" rIns="108000" bIns="108000" rtlCol="0" anchor="t" anchorCtr="0">
            <a:spAutoFit/>
          </a:bodyPr>
          <a:lstStyle/>
          <a:p>
            <a:endParaRPr lang="en-US" sz="2200" b="0">
              <a:ln>
                <a:solidFill>
                  <a:schemeClr val="tx1"/>
                </a:solidFill>
              </a:ln>
              <a:solidFill>
                <a:schemeClr val="tx1"/>
              </a:solidFill>
              <a:latin typeface="FlexoSoft Medium" panose="02000000000000000000" pitchFamily="2" charset="0"/>
            </a:endParaRPr>
          </a:p>
          <a:p>
            <a:endParaRPr lang="en-US" sz="2200">
              <a:ln>
                <a:solidFill>
                  <a:schemeClr val="tx1"/>
                </a:solidFill>
              </a:ln>
              <a:solidFill>
                <a:schemeClr val="tx1"/>
              </a:solidFill>
              <a:latin typeface="FlexoSoft Medium"/>
              <a:cs typeface="Calibri Light"/>
            </a:endParaRPr>
          </a:p>
          <a:p>
            <a:endParaRPr lang="en-US" sz="2200">
              <a:ln>
                <a:solidFill>
                  <a:schemeClr val="tx1"/>
                </a:solidFill>
              </a:ln>
              <a:solidFill>
                <a:schemeClr val="tx1"/>
              </a:solidFill>
              <a:latin typeface="FlexoSoft Medium"/>
              <a:cs typeface="Calibri Light"/>
            </a:endParaRPr>
          </a:p>
          <a:p>
            <a:r>
              <a:rPr lang="en-US" sz="2200">
                <a:ln>
                  <a:solidFill>
                    <a:schemeClr val="tx1"/>
                  </a:solidFill>
                </a:ln>
                <a:solidFill>
                  <a:schemeClr val="tx1"/>
                </a:solidFill>
                <a:latin typeface="FlexoSoft Medium"/>
                <a:cs typeface="Calibri Light"/>
              </a:rPr>
              <a:t>Presentation</a:t>
            </a:r>
            <a:endParaRPr lang="en-US" sz="2200" b="0">
              <a:ln>
                <a:solidFill>
                  <a:schemeClr val="tx1"/>
                </a:solidFill>
              </a:ln>
              <a:solidFill>
                <a:schemeClr val="tx1"/>
              </a:solidFill>
              <a:latin typeface="FlexoSoft Medium" panose="02000000000000000000" pitchFamily="2" charset="0"/>
            </a:endParaRPr>
          </a:p>
        </p:txBody>
      </p:sp>
      <p:sp>
        <p:nvSpPr>
          <p:cNvPr id="2" name="Rectangle 1">
            <a:extLst>
              <a:ext uri="{FF2B5EF4-FFF2-40B4-BE49-F238E27FC236}">
                <a16:creationId xmlns:a16="http://schemas.microsoft.com/office/drawing/2014/main" id="{6D853B93-D5A2-4575-A398-D3296A16ECB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356815008</a:t>
            </a:r>
          </a:p>
        </p:txBody>
      </p:sp>
      <p:sp>
        <p:nvSpPr>
          <p:cNvPr id="3" name="Rectangle 2">
            <a:extLst>
              <a:ext uri="{FF2B5EF4-FFF2-40B4-BE49-F238E27FC236}">
                <a16:creationId xmlns:a16="http://schemas.microsoft.com/office/drawing/2014/main" id="{47DA746A-E0FB-40F1-B94E-B0C79A16FCD0}"/>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344663000</a:t>
            </a:r>
          </a:p>
        </p:txBody>
      </p:sp>
      <p:sp>
        <p:nvSpPr>
          <p:cNvPr id="4" name="Rectangle 3">
            <a:extLst>
              <a:ext uri="{FF2B5EF4-FFF2-40B4-BE49-F238E27FC236}">
                <a16:creationId xmlns:a16="http://schemas.microsoft.com/office/drawing/2014/main" id="{8AB8E76E-D555-4E5A-A682-52AA97F696D2}"/>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52040792</a:t>
            </a:r>
          </a:p>
        </p:txBody>
      </p:sp>
      <p:sp>
        <p:nvSpPr>
          <p:cNvPr id="5" name="Rechteck 4">
            <a:extLst>
              <a:ext uri="{FF2B5EF4-FFF2-40B4-BE49-F238E27FC236}">
                <a16:creationId xmlns:a16="http://schemas.microsoft.com/office/drawing/2014/main" id="{4C06CB80-EFAF-4AC9-BF91-904C67D7D84D}"/>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
              <a:t>312511520</a:t>
            </a:r>
          </a:p>
        </p:txBody>
      </p:sp>
      <p:sp>
        <p:nvSpPr>
          <p:cNvPr id="6" name="Rechteck 5">
            <a:extLst>
              <a:ext uri="{FF2B5EF4-FFF2-40B4-BE49-F238E27FC236}">
                <a16:creationId xmlns:a16="http://schemas.microsoft.com/office/drawing/2014/main" id="{434B621D-8BD5-4908-BC31-2B69358C1F23}"/>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361059264</a:t>
            </a:r>
          </a:p>
        </p:txBody>
      </p:sp>
      <p:sp>
        <p:nvSpPr>
          <p:cNvPr id="7" name="Rechteck 6">
            <a:extLst>
              <a:ext uri="{FF2B5EF4-FFF2-40B4-BE49-F238E27FC236}">
                <a16:creationId xmlns:a16="http://schemas.microsoft.com/office/drawing/2014/main" id="{8E322BB1-1AE6-4BE2-B6C1-D7635E037487}"/>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359477000</a:t>
            </a:r>
          </a:p>
        </p:txBody>
      </p:sp>
      <p:sp>
        <p:nvSpPr>
          <p:cNvPr id="8" name="Rectangle 7">
            <a:extLst>
              <a:ext uri="{FF2B5EF4-FFF2-40B4-BE49-F238E27FC236}">
                <a16:creationId xmlns:a16="http://schemas.microsoft.com/office/drawing/2014/main" id="{64A4F7AF-C586-4017-967A-4400DC8C81D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377606032</a:t>
            </a:r>
          </a:p>
        </p:txBody>
      </p:sp>
      <p:sp>
        <p:nvSpPr>
          <p:cNvPr id="11" name="Rectangle 10">
            <a:extLst>
              <a:ext uri="{FF2B5EF4-FFF2-40B4-BE49-F238E27FC236}">
                <a16:creationId xmlns:a16="http://schemas.microsoft.com/office/drawing/2014/main" id="{23FB2909-E9C9-4CED-84AF-84B8AF34E0C8}"/>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373748880</a:t>
            </a:r>
          </a:p>
        </p:txBody>
      </p:sp>
      <p:sp>
        <p:nvSpPr>
          <p:cNvPr id="12" name="Rechteck 11">
            <a:extLst>
              <a:ext uri="{FF2B5EF4-FFF2-40B4-BE49-F238E27FC236}">
                <a16:creationId xmlns:a16="http://schemas.microsoft.com/office/drawing/2014/main" id="{B8974233-7292-42AA-9742-EB6AFF31A96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323641608</a:t>
            </a:r>
          </a:p>
        </p:txBody>
      </p:sp>
      <p:sp>
        <p:nvSpPr>
          <p:cNvPr id="13" name="Rechteck 12">
            <a:extLst>
              <a:ext uri="{FF2B5EF4-FFF2-40B4-BE49-F238E27FC236}">
                <a16:creationId xmlns:a16="http://schemas.microsoft.com/office/drawing/2014/main" id="{170FF119-756F-42E2-A674-A2854FA51BAA}"/>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308672400</a:t>
            </a:r>
          </a:p>
        </p:txBody>
      </p:sp>
      <p:sp>
        <p:nvSpPr>
          <p:cNvPr id="18" name="Textfeld 17">
            <a:extLst>
              <a:ext uri="{FF2B5EF4-FFF2-40B4-BE49-F238E27FC236}">
                <a16:creationId xmlns:a16="http://schemas.microsoft.com/office/drawing/2014/main" id="{2C0C6119-263A-449E-8F4A-DC5D962180D9}"/>
              </a:ext>
            </a:extLst>
          </p:cNvPr>
          <p:cNvSpPr txBox="1"/>
          <p:nvPr/>
        </p:nvSpPr>
        <p:spPr>
          <a:xfrm>
            <a:off x="-231661" y="3523690"/>
            <a:ext cx="5852160" cy="1708160"/>
          </a:xfrm>
          <a:prstGeom prst="rect">
            <a:avLst/>
          </a:prstGeom>
          <a:noFill/>
          <a:ln>
            <a:noFill/>
          </a:ln>
        </p:spPr>
        <p:txBody>
          <a:bodyPr wrap="square" rtlCol="0">
            <a:spAutoFit/>
          </a:bodyPr>
          <a:lstStyle/>
          <a:p>
            <a:pPr algn="ctr"/>
            <a:r>
              <a:rPr lang="de-DE" sz="10500">
                <a:ln>
                  <a:solidFill>
                    <a:schemeClr val="tx1"/>
                  </a:solidFill>
                </a:ln>
                <a:latin typeface="FlexoSoft Medium" panose="02000000000000000000"/>
              </a:rPr>
              <a:t>CAMARA</a:t>
            </a:r>
            <a:endParaRPr lang="en-US" sz="10500">
              <a:ln>
                <a:solidFill>
                  <a:schemeClr val="tx1"/>
                </a:solidFill>
              </a:ln>
              <a:latin typeface="FlexoSoft Medium" panose="02000000000000000000"/>
            </a:endParaRPr>
          </a:p>
        </p:txBody>
      </p:sp>
      <p:sp>
        <p:nvSpPr>
          <p:cNvPr id="14" name="Rechteck 13">
            <a:extLst>
              <a:ext uri="{FF2B5EF4-FFF2-40B4-BE49-F238E27FC236}">
                <a16:creationId xmlns:a16="http://schemas.microsoft.com/office/drawing/2014/main" id="{F12F136D-CBEF-4E00-B9D4-13CA2D09C7E9}"/>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6" name="Rechteck 15">
            <a:extLst>
              <a:ext uri="{FF2B5EF4-FFF2-40B4-BE49-F238E27FC236}">
                <a16:creationId xmlns:a16="http://schemas.microsoft.com/office/drawing/2014/main" id="{E90C9305-19BA-4169-BFE6-683AFEEE7AF1}"/>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sp>
        <p:nvSpPr>
          <p:cNvPr id="17" name="Rechteck 16">
            <a:extLst>
              <a:ext uri="{FF2B5EF4-FFF2-40B4-BE49-F238E27FC236}">
                <a16:creationId xmlns:a16="http://schemas.microsoft.com/office/drawing/2014/main" id="{7CB16AF0-5AAC-4CA7-ABBA-1DD3B4C1284E}"/>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207126184</a:t>
            </a:r>
          </a:p>
        </p:txBody>
      </p:sp>
      <p:sp>
        <p:nvSpPr>
          <p:cNvPr id="21" name="Textfeld 20">
            <a:extLst>
              <a:ext uri="{FF2B5EF4-FFF2-40B4-BE49-F238E27FC236}">
                <a16:creationId xmlns:a16="http://schemas.microsoft.com/office/drawing/2014/main" id="{73CCF7B6-A4BD-4216-A673-7C2A504A1487}"/>
              </a:ext>
            </a:extLst>
          </p:cNvPr>
          <p:cNvSpPr txBox="1"/>
          <p:nvPr/>
        </p:nvSpPr>
        <p:spPr>
          <a:xfrm>
            <a:off x="288462" y="5231849"/>
            <a:ext cx="4862036" cy="577081"/>
          </a:xfrm>
          <a:prstGeom prst="rect">
            <a:avLst/>
          </a:prstGeom>
          <a:noFill/>
          <a:ln>
            <a:noFill/>
          </a:ln>
        </p:spPr>
        <p:txBody>
          <a:bodyPr wrap="square" rtlCol="0">
            <a:spAutoFit/>
          </a:bodyPr>
          <a:lstStyle/>
          <a:p>
            <a:pPr algn="ctr"/>
            <a:r>
              <a:rPr lang="de-DE" sz="3150">
                <a:ln>
                  <a:solidFill>
                    <a:schemeClr val="tx1"/>
                  </a:solidFill>
                </a:ln>
                <a:latin typeface="FlexoSoft Medium" panose="02000000000000000000"/>
              </a:rPr>
              <a:t>The Telco Global API Alliance</a:t>
            </a:r>
            <a:endParaRPr lang="en-US" sz="3150">
              <a:ln>
                <a:solidFill>
                  <a:schemeClr val="tx1"/>
                </a:solidFill>
              </a:ln>
              <a:latin typeface="FlexoSoft Medium" panose="02000000000000000000"/>
            </a:endParaRPr>
          </a:p>
        </p:txBody>
      </p:sp>
      <p:sp>
        <p:nvSpPr>
          <p:cNvPr id="19" name="Rechteck 18">
            <a:extLst>
              <a:ext uri="{FF2B5EF4-FFF2-40B4-BE49-F238E27FC236}">
                <a16:creationId xmlns:a16="http://schemas.microsoft.com/office/drawing/2014/main" id="{1C6F120B-8B50-40A0-BDE2-F1E5BFA477E6}"/>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342270816</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63643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25" name="Grafik 24" descr="Ein Bild, das dunkel enthält.&#10;&#10;Automatisch generierte Beschreibung">
            <a:extLst>
              <a:ext uri="{FF2B5EF4-FFF2-40B4-BE49-F238E27FC236}">
                <a16:creationId xmlns:a16="http://schemas.microsoft.com/office/drawing/2014/main" id="{FCE70341-DA6B-433E-ADF7-0EAC87493B8F}"/>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91310" y="1355074"/>
            <a:ext cx="11464973" cy="8551943"/>
          </a:xfrm>
          <a:prstGeom prst="rect">
            <a:avLst/>
          </a:prstGeom>
        </p:spPr>
      </p:pic>
      <p:sp>
        <p:nvSpPr>
          <p:cNvPr id="17" name="Teilkreis 16">
            <a:extLst>
              <a:ext uri="{FF2B5EF4-FFF2-40B4-BE49-F238E27FC236}">
                <a16:creationId xmlns:a16="http://schemas.microsoft.com/office/drawing/2014/main" id="{C9C7E6E5-611D-45EA-9A9F-F104F894113F}"/>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Logos</a:t>
            </a:r>
          </a:p>
        </p:txBody>
      </p:sp>
      <p:pic>
        <p:nvPicPr>
          <p:cNvPr id="3088" name="Picture 16">
            <a:extLst>
              <a:ext uri="{FF2B5EF4-FFF2-40B4-BE49-F238E27FC236}">
                <a16:creationId xmlns:a16="http://schemas.microsoft.com/office/drawing/2014/main" id="{F72A8B7E-732E-4B0C-8588-1320247D45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12868" y="51381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a:extLst>
              <a:ext uri="{FF2B5EF4-FFF2-40B4-BE49-F238E27FC236}">
                <a16:creationId xmlns:a16="http://schemas.microsoft.com/office/drawing/2014/main" id="{D3BB906B-B65F-4A67-98C4-862449CD2D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1569" y="4205722"/>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a:extLst>
              <a:ext uri="{FF2B5EF4-FFF2-40B4-BE49-F238E27FC236}">
                <a16:creationId xmlns:a16="http://schemas.microsoft.com/office/drawing/2014/main" id="{9FDAEF24-BA7D-4E72-B3BE-2D955FC524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027" y="49668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23C29E29-B331-4CDA-8190-E3995C6D8D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54654" y="2605345"/>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7DBDD973-78E3-47C6-8AA8-44941886C6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58075" y="1639533"/>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21" name="Grafik 20" descr="Ein Bild, das Text, Schild, Geschirr enthält.&#10;&#10;Automatisch generierte Beschreibung">
            <a:extLst>
              <a:ext uri="{FF2B5EF4-FFF2-40B4-BE49-F238E27FC236}">
                <a16:creationId xmlns:a16="http://schemas.microsoft.com/office/drawing/2014/main" id="{B1652846-1C76-48F1-9096-F77A41D04474}"/>
              </a:ext>
            </a:extLst>
          </p:cNvPr>
          <p:cNvPicPr>
            <a:picLocks noChangeAspect="1"/>
          </p:cNvPicPr>
          <p:nvPr/>
        </p:nvPicPr>
        <p:blipFill>
          <a:blip r:embed="rId13"/>
          <a:stretch>
            <a:fillRect/>
          </a:stretch>
        </p:blipFill>
        <p:spPr>
          <a:xfrm>
            <a:off x="8971279" y="342110"/>
            <a:ext cx="2184401" cy="855557"/>
          </a:xfrm>
          <a:prstGeom prst="rect">
            <a:avLst/>
          </a:prstGeom>
        </p:spPr>
      </p:pic>
      <p:pic>
        <p:nvPicPr>
          <p:cNvPr id="20" name="Grafik 19">
            <a:extLst>
              <a:ext uri="{FF2B5EF4-FFF2-40B4-BE49-F238E27FC236}">
                <a16:creationId xmlns:a16="http://schemas.microsoft.com/office/drawing/2014/main" id="{00278130-6A13-4C98-8848-0032F0E95D5B}"/>
              </a:ext>
            </a:extLst>
          </p:cNvPr>
          <p:cNvPicPr>
            <a:picLocks noChangeAspect="1"/>
          </p:cNvPicPr>
          <p:nvPr/>
        </p:nvPicPr>
        <p:blipFill>
          <a:blip r:embed="rId14"/>
          <a:stretch>
            <a:fillRect/>
          </a:stretch>
        </p:blipFill>
        <p:spPr>
          <a:xfrm>
            <a:off x="7485207" y="3358397"/>
            <a:ext cx="2124224" cy="1194875"/>
          </a:xfrm>
          <a:prstGeom prst="rect">
            <a:avLst/>
          </a:prstGeom>
        </p:spPr>
      </p:pic>
      <p:pic>
        <p:nvPicPr>
          <p:cNvPr id="22" name="Grafik 21">
            <a:extLst>
              <a:ext uri="{FF2B5EF4-FFF2-40B4-BE49-F238E27FC236}">
                <a16:creationId xmlns:a16="http://schemas.microsoft.com/office/drawing/2014/main" id="{AB203166-E2F2-45EB-A292-23761997F2CB}"/>
              </a:ext>
            </a:extLst>
          </p:cNvPr>
          <p:cNvPicPr>
            <a:picLocks noChangeAspect="1"/>
          </p:cNvPicPr>
          <p:nvPr/>
        </p:nvPicPr>
        <p:blipFill>
          <a:blip r:embed="rId15"/>
          <a:stretch>
            <a:fillRect/>
          </a:stretch>
        </p:blipFill>
        <p:spPr>
          <a:xfrm>
            <a:off x="3617898" y="3479957"/>
            <a:ext cx="1741015" cy="951754"/>
          </a:xfrm>
          <a:prstGeom prst="rect">
            <a:avLst/>
          </a:prstGeom>
        </p:spPr>
      </p:pic>
      <p:pic>
        <p:nvPicPr>
          <p:cNvPr id="23" name="Grafik 22" descr="Ein Bild, das Text, Uhr, Messanzeige enthält.&#10;&#10;Automatisch generierte Beschreibung">
            <a:extLst>
              <a:ext uri="{FF2B5EF4-FFF2-40B4-BE49-F238E27FC236}">
                <a16:creationId xmlns:a16="http://schemas.microsoft.com/office/drawing/2014/main" id="{880C27AB-A266-4D16-B6CE-B608468EFA60}"/>
              </a:ext>
            </a:extLst>
          </p:cNvPr>
          <p:cNvPicPr>
            <a:picLocks noChangeAspect="1"/>
          </p:cNvPicPr>
          <p:nvPr/>
        </p:nvPicPr>
        <p:blipFill>
          <a:blip r:embed="rId16"/>
          <a:stretch>
            <a:fillRect/>
          </a:stretch>
        </p:blipFill>
        <p:spPr>
          <a:xfrm>
            <a:off x="9038854" y="4454305"/>
            <a:ext cx="2042161" cy="499195"/>
          </a:xfrm>
          <a:prstGeom prst="rect">
            <a:avLst/>
          </a:prstGeom>
        </p:spPr>
      </p:pic>
      <p:pic>
        <p:nvPicPr>
          <p:cNvPr id="6" name="Grafik 5">
            <a:extLst>
              <a:ext uri="{FF2B5EF4-FFF2-40B4-BE49-F238E27FC236}">
                <a16:creationId xmlns:a16="http://schemas.microsoft.com/office/drawing/2014/main" id="{E801FD9D-36B2-4E40-B027-4CB85035AA9C}"/>
              </a:ext>
            </a:extLst>
          </p:cNvPr>
          <p:cNvPicPr>
            <a:picLocks noChangeAspect="1"/>
          </p:cNvPicPr>
          <p:nvPr/>
        </p:nvPicPr>
        <p:blipFill>
          <a:blip r:embed="rId17"/>
          <a:stretch>
            <a:fillRect/>
          </a:stretch>
        </p:blipFill>
        <p:spPr>
          <a:xfrm>
            <a:off x="2825755" y="2720560"/>
            <a:ext cx="592386" cy="641387"/>
          </a:xfrm>
          <a:prstGeom prst="rect">
            <a:avLst/>
          </a:prstGeom>
        </p:spPr>
      </p:pic>
      <p:pic>
        <p:nvPicPr>
          <p:cNvPr id="8" name="Grafik 7">
            <a:extLst>
              <a:ext uri="{FF2B5EF4-FFF2-40B4-BE49-F238E27FC236}">
                <a16:creationId xmlns:a16="http://schemas.microsoft.com/office/drawing/2014/main" id="{183685A2-5DC3-47D9-9FE3-49DCA1C005FB}"/>
              </a:ext>
            </a:extLst>
          </p:cNvPr>
          <p:cNvPicPr>
            <a:picLocks noChangeAspect="1"/>
          </p:cNvPicPr>
          <p:nvPr/>
        </p:nvPicPr>
        <p:blipFill>
          <a:blip r:embed="rId18"/>
          <a:stretch>
            <a:fillRect/>
          </a:stretch>
        </p:blipFill>
        <p:spPr>
          <a:xfrm>
            <a:off x="6475854" y="4289970"/>
            <a:ext cx="827865" cy="827865"/>
          </a:xfrm>
          <a:prstGeom prst="rect">
            <a:avLst/>
          </a:prstGeom>
        </p:spPr>
      </p:pic>
      <p:pic>
        <p:nvPicPr>
          <p:cNvPr id="24" name="Grafik 23">
            <a:extLst>
              <a:ext uri="{FF2B5EF4-FFF2-40B4-BE49-F238E27FC236}">
                <a16:creationId xmlns:a16="http://schemas.microsoft.com/office/drawing/2014/main" id="{74157A46-D0ED-4A48-A468-6BE44B498445}"/>
              </a:ext>
            </a:extLst>
          </p:cNvPr>
          <p:cNvPicPr>
            <a:picLocks noChangeAspect="1"/>
          </p:cNvPicPr>
          <p:nvPr/>
        </p:nvPicPr>
        <p:blipFill>
          <a:blip r:embed="rId19"/>
          <a:stretch>
            <a:fillRect/>
          </a:stretch>
        </p:blipFill>
        <p:spPr>
          <a:xfrm>
            <a:off x="4565095" y="5138128"/>
            <a:ext cx="2979651" cy="980793"/>
          </a:xfrm>
          <a:prstGeom prst="rect">
            <a:avLst/>
          </a:prstGeom>
        </p:spPr>
      </p:pic>
      <p:pic>
        <p:nvPicPr>
          <p:cNvPr id="26" name="Grafik 25" descr="Ein Bild, das Text, drinnen, dunkel enthält.&#10;&#10;Automatisch generierte Beschreibung">
            <a:extLst>
              <a:ext uri="{FF2B5EF4-FFF2-40B4-BE49-F238E27FC236}">
                <a16:creationId xmlns:a16="http://schemas.microsoft.com/office/drawing/2014/main" id="{335E88DA-64F5-4BCD-AD7E-4709B2A07350}"/>
              </a:ext>
            </a:extLst>
          </p:cNvPr>
          <p:cNvPicPr>
            <a:picLocks noChangeAspect="1"/>
          </p:cNvPicPr>
          <p:nvPr/>
        </p:nvPicPr>
        <p:blipFill>
          <a:blip r:embed="rId20"/>
          <a:stretch>
            <a:fillRect/>
          </a:stretch>
        </p:blipFill>
        <p:spPr>
          <a:xfrm>
            <a:off x="9509623" y="2402562"/>
            <a:ext cx="1918982" cy="1277382"/>
          </a:xfrm>
          <a:prstGeom prst="rect">
            <a:avLst/>
          </a:prstGeom>
        </p:spPr>
      </p:pic>
      <p:pic>
        <p:nvPicPr>
          <p:cNvPr id="27" name="Grafik 26">
            <a:extLst>
              <a:ext uri="{FF2B5EF4-FFF2-40B4-BE49-F238E27FC236}">
                <a16:creationId xmlns:a16="http://schemas.microsoft.com/office/drawing/2014/main" id="{77138097-FEBD-4AE6-BF7E-2E57C5575FCB}"/>
              </a:ext>
            </a:extLst>
          </p:cNvPr>
          <p:cNvPicPr>
            <a:picLocks noChangeAspect="1"/>
          </p:cNvPicPr>
          <p:nvPr/>
        </p:nvPicPr>
        <p:blipFill>
          <a:blip r:embed="rId21"/>
          <a:stretch>
            <a:fillRect/>
          </a:stretch>
        </p:blipFill>
        <p:spPr>
          <a:xfrm>
            <a:off x="1558025" y="3269555"/>
            <a:ext cx="2058838" cy="1372559"/>
          </a:xfrm>
          <a:prstGeom prst="rect">
            <a:avLst/>
          </a:prstGeom>
        </p:spPr>
      </p:pic>
      <p:pic>
        <p:nvPicPr>
          <p:cNvPr id="28" name="Grafik 27">
            <a:extLst>
              <a:ext uri="{FF2B5EF4-FFF2-40B4-BE49-F238E27FC236}">
                <a16:creationId xmlns:a16="http://schemas.microsoft.com/office/drawing/2014/main" id="{FDB8DAB5-0016-431A-BDD8-EC9FEAA8C07F}"/>
              </a:ext>
            </a:extLst>
          </p:cNvPr>
          <p:cNvPicPr>
            <a:picLocks noChangeAspect="1"/>
          </p:cNvPicPr>
          <p:nvPr/>
        </p:nvPicPr>
        <p:blipFill>
          <a:blip r:embed="rId22"/>
          <a:stretch>
            <a:fillRect/>
          </a:stretch>
        </p:blipFill>
        <p:spPr>
          <a:xfrm>
            <a:off x="1099673" y="4400820"/>
            <a:ext cx="4365171" cy="2455409"/>
          </a:xfrm>
          <a:prstGeom prst="rect">
            <a:avLst/>
          </a:prstGeom>
        </p:spPr>
      </p:pic>
      <p:pic>
        <p:nvPicPr>
          <p:cNvPr id="29" name="Grafik 28" descr="Ein Bild, das Text enthält.&#10;&#10;Automatisch generierte Beschreibung">
            <a:extLst>
              <a:ext uri="{FF2B5EF4-FFF2-40B4-BE49-F238E27FC236}">
                <a16:creationId xmlns:a16="http://schemas.microsoft.com/office/drawing/2014/main" id="{C1EBAE24-FB4D-498A-93F5-9C2F19DA31FF}"/>
              </a:ext>
            </a:extLst>
          </p:cNvPr>
          <p:cNvPicPr>
            <a:picLocks noChangeAspect="1"/>
          </p:cNvPicPr>
          <p:nvPr/>
        </p:nvPicPr>
        <p:blipFill>
          <a:blip r:embed="rId23"/>
          <a:stretch>
            <a:fillRect/>
          </a:stretch>
        </p:blipFill>
        <p:spPr>
          <a:xfrm>
            <a:off x="82283" y="2545602"/>
            <a:ext cx="2444750" cy="991303"/>
          </a:xfrm>
          <a:prstGeom prst="rect">
            <a:avLst/>
          </a:prstGeom>
        </p:spPr>
      </p:pic>
      <p:pic>
        <p:nvPicPr>
          <p:cNvPr id="30" name="Grafik 29">
            <a:extLst>
              <a:ext uri="{FF2B5EF4-FFF2-40B4-BE49-F238E27FC236}">
                <a16:creationId xmlns:a16="http://schemas.microsoft.com/office/drawing/2014/main" id="{DD4AF1C8-29CE-45FB-849A-A4B57CEFF8CE}"/>
              </a:ext>
            </a:extLst>
          </p:cNvPr>
          <p:cNvPicPr>
            <a:picLocks noChangeAspect="1"/>
          </p:cNvPicPr>
          <p:nvPr/>
        </p:nvPicPr>
        <p:blipFill>
          <a:blip r:embed="rId24"/>
          <a:stretch>
            <a:fillRect/>
          </a:stretch>
        </p:blipFill>
        <p:spPr>
          <a:xfrm>
            <a:off x="7752983" y="5312116"/>
            <a:ext cx="1881544" cy="632816"/>
          </a:xfrm>
          <a:prstGeom prst="rect">
            <a:avLst/>
          </a:prstGeom>
        </p:spPr>
      </p:pic>
      <p:pic>
        <p:nvPicPr>
          <p:cNvPr id="31" name="Grafik 30">
            <a:extLst>
              <a:ext uri="{FF2B5EF4-FFF2-40B4-BE49-F238E27FC236}">
                <a16:creationId xmlns:a16="http://schemas.microsoft.com/office/drawing/2014/main" id="{3683C14C-26D6-42D3-95D4-726159965F25}"/>
              </a:ext>
            </a:extLst>
          </p:cNvPr>
          <p:cNvPicPr>
            <a:picLocks noChangeAspect="1"/>
          </p:cNvPicPr>
          <p:nvPr/>
        </p:nvPicPr>
        <p:blipFill>
          <a:blip r:embed="rId25"/>
          <a:stretch>
            <a:fillRect/>
          </a:stretch>
        </p:blipFill>
        <p:spPr>
          <a:xfrm>
            <a:off x="3716863" y="2825999"/>
            <a:ext cx="2124224" cy="430509"/>
          </a:xfrm>
          <a:prstGeom prst="rect">
            <a:avLst/>
          </a:prstGeom>
        </p:spPr>
      </p:pic>
      <p:pic>
        <p:nvPicPr>
          <p:cNvPr id="32" name="Picture 10">
            <a:extLst>
              <a:ext uri="{FF2B5EF4-FFF2-40B4-BE49-F238E27FC236}">
                <a16:creationId xmlns:a16="http://schemas.microsoft.com/office/drawing/2014/main" id="{F74AEDDA-C5DB-4CE0-AC60-93E2D36AE504}"/>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0088" t="22838" r="13692" b="27205"/>
          <a:stretch/>
        </p:blipFill>
        <p:spPr bwMode="auto">
          <a:xfrm>
            <a:off x="252862" y="4419880"/>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A55850A9-4D08-40D3-BE1B-EC8002332372}"/>
              </a:ext>
            </a:extLst>
          </p:cNvPr>
          <p:cNvPicPr>
            <a:picLocks noChangeAspect="1"/>
          </p:cNvPicPr>
          <p:nvPr/>
        </p:nvPicPr>
        <p:blipFill>
          <a:blip r:embed="rId27"/>
          <a:stretch>
            <a:fillRect/>
          </a:stretch>
        </p:blipFill>
        <p:spPr>
          <a:xfrm>
            <a:off x="7513388" y="4107916"/>
            <a:ext cx="1191973" cy="1191973"/>
          </a:xfrm>
          <a:prstGeom prst="rect">
            <a:avLst/>
          </a:prstGeom>
        </p:spPr>
      </p:pic>
      <p:pic>
        <p:nvPicPr>
          <p:cNvPr id="10" name="Grafik 9">
            <a:extLst>
              <a:ext uri="{FF2B5EF4-FFF2-40B4-BE49-F238E27FC236}">
                <a16:creationId xmlns:a16="http://schemas.microsoft.com/office/drawing/2014/main" id="{CA29AE2B-3A81-4E25-9A14-7D592817984B}"/>
              </a:ext>
            </a:extLst>
          </p:cNvPr>
          <p:cNvPicPr>
            <a:picLocks noChangeAspect="1"/>
          </p:cNvPicPr>
          <p:nvPr/>
        </p:nvPicPr>
        <p:blipFill>
          <a:blip r:embed="rId28"/>
          <a:stretch>
            <a:fillRect/>
          </a:stretch>
        </p:blipFill>
        <p:spPr>
          <a:xfrm>
            <a:off x="381988" y="3717505"/>
            <a:ext cx="1175002" cy="476659"/>
          </a:xfrm>
          <a:prstGeom prst="rect">
            <a:avLst/>
          </a:prstGeom>
        </p:spPr>
      </p:pic>
      <p:pic>
        <p:nvPicPr>
          <p:cNvPr id="12" name="Grafik 11">
            <a:extLst>
              <a:ext uri="{FF2B5EF4-FFF2-40B4-BE49-F238E27FC236}">
                <a16:creationId xmlns:a16="http://schemas.microsoft.com/office/drawing/2014/main" id="{08C621FC-DC50-4B73-A9EB-23E1EA12C64D}"/>
              </a:ext>
            </a:extLst>
          </p:cNvPr>
          <p:cNvPicPr>
            <a:picLocks noChangeAspect="1"/>
          </p:cNvPicPr>
          <p:nvPr/>
        </p:nvPicPr>
        <p:blipFill>
          <a:blip r:embed="rId29"/>
          <a:stretch>
            <a:fillRect/>
          </a:stretch>
        </p:blipFill>
        <p:spPr>
          <a:xfrm>
            <a:off x="6139809" y="2871597"/>
            <a:ext cx="1916123" cy="339313"/>
          </a:xfrm>
          <a:prstGeom prst="rect">
            <a:avLst/>
          </a:prstGeom>
        </p:spPr>
      </p:pic>
      <p:pic>
        <p:nvPicPr>
          <p:cNvPr id="33" name="Grafik 32">
            <a:extLst>
              <a:ext uri="{FF2B5EF4-FFF2-40B4-BE49-F238E27FC236}">
                <a16:creationId xmlns:a16="http://schemas.microsoft.com/office/drawing/2014/main" id="{2AF8F179-2BBF-4CC0-8BD8-BD7CC7162137}"/>
              </a:ext>
            </a:extLst>
          </p:cNvPr>
          <p:cNvPicPr>
            <a:picLocks noChangeAspect="1"/>
          </p:cNvPicPr>
          <p:nvPr/>
        </p:nvPicPr>
        <p:blipFill>
          <a:blip r:embed="rId30"/>
          <a:stretch>
            <a:fillRect/>
          </a:stretch>
        </p:blipFill>
        <p:spPr>
          <a:xfrm>
            <a:off x="2656719" y="4465573"/>
            <a:ext cx="2047531" cy="476659"/>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353AFCB8-FB38-4AAE-939F-016AB8747C08}"/>
              </a:ext>
            </a:extLst>
          </p:cNvPr>
          <p:cNvPicPr>
            <a:picLocks noChangeAspect="1"/>
          </p:cNvPicPr>
          <p:nvPr/>
        </p:nvPicPr>
        <p:blipFill>
          <a:blip r:embed="rId31"/>
          <a:stretch>
            <a:fillRect/>
          </a:stretch>
        </p:blipFill>
        <p:spPr>
          <a:xfrm>
            <a:off x="5359948" y="3587073"/>
            <a:ext cx="2124224" cy="737522"/>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DA725A87-73F0-42D8-ABE3-59F5A5FF5549}"/>
              </a:ext>
            </a:extLst>
          </p:cNvPr>
          <p:cNvPicPr>
            <a:picLocks noChangeAspect="1"/>
          </p:cNvPicPr>
          <p:nvPr/>
        </p:nvPicPr>
        <p:blipFill>
          <a:blip r:embed="rId32"/>
          <a:stretch>
            <a:fillRect/>
          </a:stretch>
        </p:blipFill>
        <p:spPr>
          <a:xfrm>
            <a:off x="2132233" y="1922538"/>
            <a:ext cx="1986663" cy="523760"/>
          </a:xfrm>
          <a:prstGeom prst="rect">
            <a:avLst/>
          </a:prstGeom>
        </p:spPr>
      </p:pic>
      <p:pic>
        <p:nvPicPr>
          <p:cNvPr id="36" name="Grafik 35">
            <a:extLst>
              <a:ext uri="{FF2B5EF4-FFF2-40B4-BE49-F238E27FC236}">
                <a16:creationId xmlns:a16="http://schemas.microsoft.com/office/drawing/2014/main" id="{E43EAA71-6EA0-43FE-8AEC-8F75706271CC}"/>
              </a:ext>
            </a:extLst>
          </p:cNvPr>
          <p:cNvPicPr>
            <a:picLocks noChangeAspect="1"/>
          </p:cNvPicPr>
          <p:nvPr/>
        </p:nvPicPr>
        <p:blipFill>
          <a:blip r:embed="rId33"/>
          <a:stretch>
            <a:fillRect/>
          </a:stretch>
        </p:blipFill>
        <p:spPr>
          <a:xfrm>
            <a:off x="4621774" y="1940913"/>
            <a:ext cx="2233423" cy="487010"/>
          </a:xfrm>
          <a:prstGeom prst="rect">
            <a:avLst/>
          </a:prstGeom>
        </p:spPr>
      </p:pic>
      <p:pic>
        <p:nvPicPr>
          <p:cNvPr id="37" name="Grafik 36">
            <a:extLst>
              <a:ext uri="{FF2B5EF4-FFF2-40B4-BE49-F238E27FC236}">
                <a16:creationId xmlns:a16="http://schemas.microsoft.com/office/drawing/2014/main" id="{654B3E70-B34C-4110-8AA0-5D832134C0C5}"/>
              </a:ext>
            </a:extLst>
          </p:cNvPr>
          <p:cNvPicPr>
            <a:picLocks noChangeAspect="1"/>
          </p:cNvPicPr>
          <p:nvPr/>
        </p:nvPicPr>
        <p:blipFill>
          <a:blip r:embed="rId34"/>
          <a:stretch>
            <a:fillRect/>
          </a:stretch>
        </p:blipFill>
        <p:spPr>
          <a:xfrm>
            <a:off x="428419" y="2003000"/>
            <a:ext cx="1200936" cy="362836"/>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5BCA16A2-D997-4798-9DA5-F79048E137FE}"/>
              </a:ext>
            </a:extLst>
          </p:cNvPr>
          <p:cNvPicPr>
            <a:picLocks noChangeAspect="1"/>
          </p:cNvPicPr>
          <p:nvPr/>
        </p:nvPicPr>
        <p:blipFill>
          <a:blip r:embed="rId35"/>
          <a:stretch>
            <a:fillRect/>
          </a:stretch>
        </p:blipFill>
        <p:spPr>
          <a:xfrm>
            <a:off x="9724768" y="3220561"/>
            <a:ext cx="1470547" cy="1470547"/>
          </a:xfrm>
          <a:prstGeom prst="rect">
            <a:avLst/>
          </a:prstGeom>
        </p:spPr>
      </p:pic>
      <p:pic>
        <p:nvPicPr>
          <p:cNvPr id="14" name="Grafik 13">
            <a:extLst>
              <a:ext uri="{FF2B5EF4-FFF2-40B4-BE49-F238E27FC236}">
                <a16:creationId xmlns:a16="http://schemas.microsoft.com/office/drawing/2014/main" id="{DB9D9B4D-E3DA-446C-B06D-A04F656AD7FE}"/>
              </a:ext>
            </a:extLst>
          </p:cNvPr>
          <p:cNvPicPr>
            <a:picLocks noChangeAspect="1"/>
          </p:cNvPicPr>
          <p:nvPr/>
        </p:nvPicPr>
        <p:blipFill>
          <a:blip r:embed="rId36"/>
          <a:stretch>
            <a:fillRect/>
          </a:stretch>
        </p:blipFill>
        <p:spPr>
          <a:xfrm>
            <a:off x="8935154" y="1730080"/>
            <a:ext cx="2249560" cy="908676"/>
          </a:xfrm>
          <a:prstGeom prst="rect">
            <a:avLst/>
          </a:prstGeom>
        </p:spPr>
      </p:pic>
    </p:spTree>
    <p:extLst>
      <p:ext uri="{BB962C8B-B14F-4D97-AF65-F5344CB8AC3E}">
        <p14:creationId xmlns:p14="http://schemas.microsoft.com/office/powerpoint/2010/main" val="160912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ilkreis 7">
            <a:extLst>
              <a:ext uri="{FF2B5EF4-FFF2-40B4-BE49-F238E27FC236}">
                <a16:creationId xmlns:a16="http://schemas.microsoft.com/office/drawing/2014/main" id="{B810BB31-B7CC-4610-AFD3-9F1C097F5B46}"/>
              </a:ext>
            </a:extLst>
          </p:cNvPr>
          <p:cNvSpPr/>
          <p:nvPr/>
        </p:nvSpPr>
        <p:spPr>
          <a:xfrm rot="16010546" flipV="1">
            <a:off x="300986" y="1347006"/>
            <a:ext cx="11364896" cy="12825505"/>
          </a:xfrm>
          <a:prstGeom prst="pie">
            <a:avLst>
              <a:gd name="adj1" fmla="val 16189060"/>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5" name="Objekt 44" hidden="1">
            <a:extLst>
              <a:ext uri="{FF2B5EF4-FFF2-40B4-BE49-F238E27FC236}">
                <a16:creationId xmlns:a16="http://schemas.microsoft.com/office/drawing/2014/main" id="{249ACC2C-4245-439C-935F-45259A18C20A}"/>
              </a:ext>
            </a:extLst>
          </p:cNvPr>
          <p:cNvGraphicFramePr>
            <a:graphicFrameLocks noChangeAspect="1"/>
          </p:cNvGraphicFramePr>
          <p:nvPr>
            <p:custDataLst>
              <p:tags r:id="rId1"/>
            </p:custDataLst>
            <p:extLst>
              <p:ext uri="{D42A27DB-BD31-4B8C-83A1-F6EECF244321}">
                <p14:modId xmlns:p14="http://schemas.microsoft.com/office/powerpoint/2010/main" val="2522110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45" name="Objekt 44" hidden="1">
                        <a:extLst>
                          <a:ext uri="{FF2B5EF4-FFF2-40B4-BE49-F238E27FC236}">
                            <a16:creationId xmlns:a16="http://schemas.microsoft.com/office/drawing/2014/main" id="{249ACC2C-4245-439C-935F-45259A18C2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descr="Ein Bild, das Text, Schild, Geschirr enthält.&#10;&#10;Automatisch generierte Beschreibung">
            <a:extLst>
              <a:ext uri="{FF2B5EF4-FFF2-40B4-BE49-F238E27FC236}">
                <a16:creationId xmlns:a16="http://schemas.microsoft.com/office/drawing/2014/main" id="{2959DBD4-ADF9-460B-B8FD-37C84185BA2A}"/>
              </a:ext>
            </a:extLst>
          </p:cNvPr>
          <p:cNvPicPr>
            <a:picLocks noChangeAspect="1"/>
          </p:cNvPicPr>
          <p:nvPr/>
        </p:nvPicPr>
        <p:blipFill>
          <a:blip r:embed="rId6"/>
          <a:stretch>
            <a:fillRect/>
          </a:stretch>
        </p:blipFill>
        <p:spPr>
          <a:xfrm>
            <a:off x="2570479" y="2844110"/>
            <a:ext cx="6305286" cy="2469570"/>
          </a:xfrm>
          <a:prstGeom prst="rect">
            <a:avLst/>
          </a:prstGeom>
        </p:spPr>
      </p:pic>
    </p:spTree>
    <p:extLst>
      <p:ext uri="{BB962C8B-B14F-4D97-AF65-F5344CB8AC3E}">
        <p14:creationId xmlns:p14="http://schemas.microsoft.com/office/powerpoint/2010/main" val="397998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4944B7B5-45BD-4D74-BD11-E9B5ECEE242D}"/>
              </a:ext>
            </a:extLst>
          </p:cNvPr>
          <p:cNvPicPr>
            <a:picLocks noChangeAspect="1"/>
          </p:cNvPicPr>
          <p:nvPr/>
        </p:nvPicPr>
        <p:blipFill>
          <a:blip r:embed="rId4">
            <a:alphaModFix amt="20000"/>
            <a:duotone>
              <a:schemeClr val="accent6">
                <a:shade val="45000"/>
                <a:satMod val="135000"/>
              </a:schemeClr>
              <a:prstClr val="white"/>
            </a:duotone>
          </a:blip>
          <a:stretch>
            <a:fillRect/>
          </a:stretch>
        </p:blipFill>
        <p:spPr>
          <a:xfrm>
            <a:off x="-203897" y="1246818"/>
            <a:ext cx="11929867" cy="5232399"/>
          </a:xfrm>
          <a:prstGeom prst="rect">
            <a:avLst/>
          </a:prstGeom>
        </p:spPr>
      </p:pic>
      <p:sp>
        <p:nvSpPr>
          <p:cNvPr id="9" name="Teilkreis 8">
            <a:extLst>
              <a:ext uri="{FF2B5EF4-FFF2-40B4-BE49-F238E27FC236}">
                <a16:creationId xmlns:a16="http://schemas.microsoft.com/office/drawing/2014/main" id="{0BF94168-C404-421B-979C-B0F9361653D9}"/>
              </a:ext>
            </a:extLst>
          </p:cNvPr>
          <p:cNvSpPr/>
          <p:nvPr/>
        </p:nvSpPr>
        <p:spPr>
          <a:xfrm rot="10800000" flipH="1" flipV="1">
            <a:off x="-7787914" y="-2274564"/>
            <a:ext cx="15575827" cy="4549128"/>
          </a:xfrm>
          <a:prstGeom prst="pie">
            <a:avLst>
              <a:gd name="adj1" fmla="val 21583531"/>
              <a:gd name="adj2" fmla="val 54121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349936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a:xfrm>
            <a:off x="483209" y="462302"/>
            <a:ext cx="7428612" cy="784516"/>
          </a:xfrm>
        </p:spPr>
        <p:txBody>
          <a:bodyPr vert="horz"/>
          <a:lstStyle/>
          <a:p>
            <a:r>
              <a:rPr lang="de-DE" sz="3200" err="1">
                <a:solidFill>
                  <a:schemeClr val="bg1"/>
                </a:solidFill>
                <a:latin typeface="FlexoSoft DemiBold" panose="02000000000000000000" pitchFamily="2" charset="0"/>
              </a:rPr>
              <a:t>Enable</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seamless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access</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to</a:t>
            </a:r>
            <a:br>
              <a:rPr lang="de-DE" sz="3200">
                <a:solidFill>
                  <a:schemeClr val="bg1"/>
                </a:solidFill>
                <a:latin typeface="FlexoSoft DemiBold" panose="02000000000000000000" pitchFamily="2" charset="0"/>
              </a:rPr>
            </a:br>
            <a:r>
              <a:rPr lang="de-DE" sz="3200">
                <a:solidFill>
                  <a:schemeClr val="bg1"/>
                </a:solidFill>
                <a:latin typeface="FlexoSoft DemiBold" panose="02000000000000000000" pitchFamily="2" charset="0"/>
              </a:rPr>
              <a:t>4G/5G </a:t>
            </a:r>
            <a:r>
              <a:rPr lang="de-DE" sz="3200" err="1">
                <a:solidFill>
                  <a:schemeClr val="bg1"/>
                </a:solidFill>
                <a:latin typeface="FlexoSoft DemiBold" panose="02000000000000000000" pitchFamily="2" charset="0"/>
              </a:rPr>
              <a:t>network</a:t>
            </a:r>
            <a:r>
              <a:rPr lang="de-DE" sz="3200">
                <a:solidFill>
                  <a:schemeClr val="bg1"/>
                </a:solidFill>
                <a:latin typeface="FlexoSoft DemiBold" panose="02000000000000000000" pitchFamily="2" charset="0"/>
              </a:rPr>
              <a:t> </a:t>
            </a:r>
            <a:r>
              <a:rPr lang="de-DE" sz="3200" err="1">
                <a:solidFill>
                  <a:schemeClr val="bg1"/>
                </a:solidFill>
                <a:latin typeface="FlexoSoft DemiBold" panose="02000000000000000000" pitchFamily="2" charset="0"/>
              </a:rPr>
              <a:t>capabilitites</a:t>
            </a:r>
            <a:endParaRPr lang="de-DE" sz="3200">
              <a:solidFill>
                <a:schemeClr val="bg1"/>
              </a:solidFill>
              <a:latin typeface="FlexoSoft DemiBold" panose="02000000000000000000" pitchFamily="2" charset="0"/>
            </a:endParaRPr>
          </a:p>
        </p:txBody>
      </p:sp>
      <p:sp>
        <p:nvSpPr>
          <p:cNvPr id="13" name="Textfeld 12">
            <a:extLst>
              <a:ext uri="{FF2B5EF4-FFF2-40B4-BE49-F238E27FC236}">
                <a16:creationId xmlns:a16="http://schemas.microsoft.com/office/drawing/2014/main" id="{3A2CF7F6-1A14-4D9D-8484-1309E9FF7391}"/>
              </a:ext>
            </a:extLst>
          </p:cNvPr>
          <p:cNvSpPr txBox="1"/>
          <p:nvPr/>
        </p:nvSpPr>
        <p:spPr>
          <a:xfrm>
            <a:off x="2859233" y="2948888"/>
            <a:ext cx="5803608" cy="1477328"/>
          </a:xfrm>
          <a:prstGeom prst="rect">
            <a:avLst/>
          </a:prstGeom>
          <a:noFill/>
        </p:spPr>
        <p:txBody>
          <a:bodyPr wrap="square" rtlCol="0">
            <a:spAutoFit/>
          </a:bodyPr>
          <a:lstStyle/>
          <a:p>
            <a:pPr algn="ctr"/>
            <a:r>
              <a:rPr lang="en-US">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p>
        </p:txBody>
      </p:sp>
      <p:pic>
        <p:nvPicPr>
          <p:cNvPr id="8" name="Grafik 7" descr="Schließendes Anführungszeichen mit einfarbiger Füllung">
            <a:extLst>
              <a:ext uri="{FF2B5EF4-FFF2-40B4-BE49-F238E27FC236}">
                <a16:creationId xmlns:a16="http://schemas.microsoft.com/office/drawing/2014/main" id="{4E1A892C-ACB2-4370-8FEF-FB86D0531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230179">
            <a:off x="7958552" y="4017420"/>
            <a:ext cx="914400" cy="914400"/>
          </a:xfrm>
          <a:prstGeom prst="rect">
            <a:avLst/>
          </a:prstGeom>
        </p:spPr>
      </p:pic>
      <p:pic>
        <p:nvPicPr>
          <p:cNvPr id="11" name="Grafik 10" descr="Öffnendes Anführungszeichen mit einfarbiger Füllung">
            <a:extLst>
              <a:ext uri="{FF2B5EF4-FFF2-40B4-BE49-F238E27FC236}">
                <a16:creationId xmlns:a16="http://schemas.microsoft.com/office/drawing/2014/main" id="{A817F2CE-8FB3-4AC6-9A26-8D6F346FC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3807">
            <a:off x="2124514" y="2335603"/>
            <a:ext cx="914400" cy="914400"/>
          </a:xfrm>
          <a:prstGeom prst="rect">
            <a:avLst/>
          </a:prstGeom>
        </p:spPr>
      </p:pic>
    </p:spTree>
    <p:extLst>
      <p:ext uri="{BB962C8B-B14F-4D97-AF65-F5344CB8AC3E}">
        <p14:creationId xmlns:p14="http://schemas.microsoft.com/office/powerpoint/2010/main" val="1652484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ilkreis 16">
            <a:extLst>
              <a:ext uri="{FF2B5EF4-FFF2-40B4-BE49-F238E27FC236}">
                <a16:creationId xmlns:a16="http://schemas.microsoft.com/office/drawing/2014/main" id="{801E1597-EC31-405C-8219-A1E0B1E0AD6C}"/>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a:extLst>
              <a:ext uri="{FF2B5EF4-FFF2-40B4-BE49-F238E27FC236}">
                <a16:creationId xmlns:a16="http://schemas.microsoft.com/office/drawing/2014/main" id="{FA2A8E54-A774-4577-9A5E-E42A478D7705}"/>
              </a:ext>
            </a:extLst>
          </p:cNvPr>
          <p:cNvSpPr txBox="1">
            <a:spLocks/>
          </p:cNvSpPr>
          <p:nvPr/>
        </p:nvSpPr>
        <p:spPr>
          <a:xfrm>
            <a:off x="483208" y="462302"/>
            <a:ext cx="7914411"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r>
              <a:rPr lang="en-US" sz="3200">
                <a:solidFill>
                  <a:srgbClr val="FFFFFF"/>
                </a:solidFill>
              </a:rPr>
              <a:t>5G network capabilities</a:t>
            </a:r>
            <a:br>
              <a:rPr lang="en-US" sz="3200">
                <a:solidFill>
                  <a:srgbClr val="FFFFFF"/>
                </a:solidFill>
              </a:rPr>
            </a:br>
            <a:r>
              <a:rPr lang="en-US" sz="3200">
                <a:solidFill>
                  <a:srgbClr val="FFFFFF"/>
                </a:solidFill>
              </a:rPr>
              <a:t>Introduction</a:t>
            </a:r>
            <a:endParaRPr lang="de-DE" sz="3200">
              <a:solidFill>
                <a:srgbClr val="FFFFFF"/>
              </a:solidFill>
              <a:latin typeface="FlexoSoft DemiBold" panose="02000000000000000000" pitchFamily="2" charset="0"/>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60824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16" name="Textfeld 15">
            <a:extLst>
              <a:ext uri="{FF2B5EF4-FFF2-40B4-BE49-F238E27FC236}">
                <a16:creationId xmlns:a16="http://schemas.microsoft.com/office/drawing/2014/main" id="{06D8E8A4-FD87-4133-9874-51DB08EA8B6F}"/>
              </a:ext>
            </a:extLst>
          </p:cNvPr>
          <p:cNvSpPr txBox="1"/>
          <p:nvPr/>
        </p:nvSpPr>
        <p:spPr>
          <a:xfrm>
            <a:off x="2171700" y="2340983"/>
            <a:ext cx="7185660" cy="2662267"/>
          </a:xfrm>
          <a:prstGeom prst="rect">
            <a:avLst/>
          </a:prstGeom>
          <a:noFill/>
        </p:spPr>
        <p:txBody>
          <a:bodyPr wrap="square" rtlCol="0">
            <a:spAutoFit/>
          </a:bodyPr>
          <a:lstStyle/>
          <a:p>
            <a:pPr algn="ctr">
              <a:spcBef>
                <a:spcPts val="600"/>
              </a:spcBef>
            </a:pPr>
            <a:r>
              <a:rPr lang="en-US">
                <a:latin typeface="FlexoSoft DemiBold" panose="02000000000000000000" pitchFamily="2" charset="0"/>
              </a:rPr>
              <a:t>5G network capabilities </a:t>
            </a:r>
            <a:r>
              <a:rPr lang="en-US">
                <a:latin typeface="FlexoSoft Light" panose="02000000000000000000" pitchFamily="2" charset="0"/>
              </a:rPr>
              <a:t>are functions partly available already in 4G but new and much more powerful in the 5G network. These functions enable to get information out of the network but also to configure the network. </a:t>
            </a:r>
          </a:p>
          <a:p>
            <a:pPr algn="ctr">
              <a:spcBef>
                <a:spcPts val="600"/>
              </a:spcBef>
            </a:pPr>
            <a:r>
              <a:rPr lang="en-US">
                <a:latin typeface="FlexoSoft Light" panose="02000000000000000000" pitchFamily="2" charset="0"/>
              </a:rPr>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a:latin typeface="FlexoSoft Light" panose="02000000000000000000" pitchFamily="2" charset="0"/>
            </a:endParaRPr>
          </a:p>
        </p:txBody>
      </p:sp>
      <p:pic>
        <p:nvPicPr>
          <p:cNvPr id="18" name="Grafik 17" descr="Schließendes Anführungszeichen mit einfarbiger Füllung">
            <a:extLst>
              <a:ext uri="{FF2B5EF4-FFF2-40B4-BE49-F238E27FC236}">
                <a16:creationId xmlns:a16="http://schemas.microsoft.com/office/drawing/2014/main" id="{DCB64B5C-04AD-4179-A547-4ED381616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30179">
            <a:off x="8893174" y="4269051"/>
            <a:ext cx="914400" cy="914400"/>
          </a:xfrm>
          <a:prstGeom prst="rect">
            <a:avLst/>
          </a:prstGeom>
        </p:spPr>
      </p:pic>
      <p:pic>
        <p:nvPicPr>
          <p:cNvPr id="19" name="Grafik 18" descr="Öffnendes Anführungszeichen mit einfarbiger Füllung">
            <a:extLst>
              <a:ext uri="{FF2B5EF4-FFF2-40B4-BE49-F238E27FC236}">
                <a16:creationId xmlns:a16="http://schemas.microsoft.com/office/drawing/2014/main" id="{0CEFF7C1-26FB-4AA0-BBEE-BC6800677A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3807">
            <a:off x="1494021" y="1862372"/>
            <a:ext cx="914400" cy="914400"/>
          </a:xfrm>
          <a:prstGeom prst="rect">
            <a:avLst/>
          </a:prstGeom>
        </p:spPr>
      </p:pic>
      <p:pic>
        <p:nvPicPr>
          <p:cNvPr id="14" name="Grafik 13" descr="Ein Bild, das Text, Schild, Geschirr enthält.&#10;&#10;Automatisch generierte Beschreibung">
            <a:extLst>
              <a:ext uri="{FF2B5EF4-FFF2-40B4-BE49-F238E27FC236}">
                <a16:creationId xmlns:a16="http://schemas.microsoft.com/office/drawing/2014/main" id="{41B61BB9-0C3D-4DF3-9314-EEE02C6D2173}"/>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2" name="Grafik 21" descr="Ein Bild, das dunkel enthält.&#10;&#10;Automatisch generierte Beschreibung">
            <a:extLst>
              <a:ext uri="{FF2B5EF4-FFF2-40B4-BE49-F238E27FC236}">
                <a16:creationId xmlns:a16="http://schemas.microsoft.com/office/drawing/2014/main" id="{19248C28-B174-4760-BA7C-71C11498386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16248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92CEB740-8007-4405-A68B-2CE7FB2C9EA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555718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Architecture</a:t>
            </a:r>
          </a:p>
        </p:txBody>
      </p:sp>
      <p:sp>
        <p:nvSpPr>
          <p:cNvPr id="6" name="Textfeld 5">
            <a:extLst>
              <a:ext uri="{FF2B5EF4-FFF2-40B4-BE49-F238E27FC236}">
                <a16:creationId xmlns:a16="http://schemas.microsoft.com/office/drawing/2014/main" id="{03FFB10F-3D19-4F0C-ABFD-E7B4111A37BC}"/>
              </a:ext>
            </a:extLst>
          </p:cNvPr>
          <p:cNvSpPr txBox="1"/>
          <p:nvPr/>
        </p:nvSpPr>
        <p:spPr>
          <a:xfrm>
            <a:off x="362076" y="2057002"/>
            <a:ext cx="3164391" cy="3647152"/>
          </a:xfrm>
          <a:prstGeom prst="rect">
            <a:avLst/>
          </a:prstGeom>
          <a:noFill/>
        </p:spPr>
        <p:txBody>
          <a:bodyPr wrap="square" rtlCol="0">
            <a:spAutoFit/>
          </a:bodyPr>
          <a:lstStyle/>
          <a:p>
            <a:pPr>
              <a:spcBef>
                <a:spcPts val="600"/>
              </a:spcBef>
            </a:pPr>
            <a:r>
              <a:rPr lang="en-US" b="1">
                <a:latin typeface="FlexoSoft DemiBold" panose="02000000000000000000" pitchFamily="2" charset="0"/>
              </a:rPr>
              <a:t>Abstraction</a:t>
            </a:r>
            <a:r>
              <a:rPr lang="en-US" b="1">
                <a:latin typeface="FlexoSoft Light" panose="02000000000000000000" pitchFamily="2" charset="0"/>
              </a:rPr>
              <a:t> from Network APIs to Service APIs is necessary:</a:t>
            </a:r>
          </a:p>
          <a:p>
            <a:pPr marL="285750" indent="-285750">
              <a:spcBef>
                <a:spcPts val="600"/>
              </a:spcBef>
              <a:buFont typeface="Wingdings" panose="05000000000000000000" pitchFamily="2" charset="2"/>
              <a:buChar char="§"/>
            </a:pPr>
            <a:r>
              <a:rPr lang="en-US">
                <a:latin typeface="FlexoSoft Light" panose="02000000000000000000" pitchFamily="2" charset="0"/>
              </a:rPr>
              <a:t>To hide telco complexity making APIs easy to consume for customers with no telco expertise (user-friendly APIs)</a:t>
            </a:r>
          </a:p>
          <a:p>
            <a:pPr marL="285750" indent="-285750">
              <a:spcBef>
                <a:spcPts val="600"/>
              </a:spcBef>
              <a:buFont typeface="Wingdings" panose="05000000000000000000" pitchFamily="2" charset="2"/>
              <a:buChar char="§"/>
            </a:pPr>
            <a:r>
              <a:rPr lang="en-US">
                <a:latin typeface="FlexoSoft Light" panose="02000000000000000000" pitchFamily="2" charset="0"/>
              </a:rPr>
              <a:t>To fulfil data privacy and regulatory requirements</a:t>
            </a:r>
          </a:p>
          <a:p>
            <a:pPr marL="285750" indent="-285750">
              <a:spcBef>
                <a:spcPts val="600"/>
              </a:spcBef>
              <a:buFont typeface="Wingdings" panose="05000000000000000000" pitchFamily="2" charset="2"/>
              <a:buChar char="§"/>
            </a:pPr>
            <a:r>
              <a:rPr lang="en-US">
                <a:latin typeface="FlexoSoft Light" panose="02000000000000000000" pitchFamily="2" charset="0"/>
              </a:rPr>
              <a:t>To facilitate application to network integration</a:t>
            </a:r>
          </a:p>
        </p:txBody>
      </p:sp>
      <p:pic>
        <p:nvPicPr>
          <p:cNvPr id="7" name="Grafik 6">
            <a:extLst>
              <a:ext uri="{FF2B5EF4-FFF2-40B4-BE49-F238E27FC236}">
                <a16:creationId xmlns:a16="http://schemas.microsoft.com/office/drawing/2014/main" id="{FB94A2E5-A337-41C5-96EA-52C92AE1ACB6}"/>
              </a:ext>
            </a:extLst>
          </p:cNvPr>
          <p:cNvPicPr>
            <a:picLocks noChangeAspect="1"/>
          </p:cNvPicPr>
          <p:nvPr/>
        </p:nvPicPr>
        <p:blipFill>
          <a:blip r:embed="rId6"/>
          <a:stretch>
            <a:fillRect/>
          </a:stretch>
        </p:blipFill>
        <p:spPr>
          <a:xfrm>
            <a:off x="3580785" y="1883980"/>
            <a:ext cx="7674352" cy="3993195"/>
          </a:xfrm>
          <a:prstGeom prst="rect">
            <a:avLst/>
          </a:prstGeom>
        </p:spPr>
      </p:pic>
    </p:spTree>
    <p:extLst>
      <p:ext uri="{BB962C8B-B14F-4D97-AF65-F5344CB8AC3E}">
        <p14:creationId xmlns:p14="http://schemas.microsoft.com/office/powerpoint/2010/main" val="2574986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ilkreis 115">
            <a:extLst>
              <a:ext uri="{FF2B5EF4-FFF2-40B4-BE49-F238E27FC236}">
                <a16:creationId xmlns:a16="http://schemas.microsoft.com/office/drawing/2014/main" id="{00F17487-F379-49DC-89FB-0AA93F799AEA}"/>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88360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Abstraction API </a:t>
            </a:r>
            <a:br>
              <a:rPr lang="en-US" sz="3200">
                <a:solidFill>
                  <a:srgbClr val="FFFFFF"/>
                </a:solidFill>
              </a:rPr>
            </a:br>
            <a:r>
              <a:rPr lang="en-US" sz="3200">
                <a:solidFill>
                  <a:srgbClr val="FFFFFF"/>
                </a:solidFill>
              </a:rPr>
              <a:t>Distribution Options</a:t>
            </a:r>
          </a:p>
        </p:txBody>
      </p:sp>
      <p:sp>
        <p:nvSpPr>
          <p:cNvPr id="8" name="TextBox 130">
            <a:extLst>
              <a:ext uri="{FF2B5EF4-FFF2-40B4-BE49-F238E27FC236}">
                <a16:creationId xmlns:a16="http://schemas.microsoft.com/office/drawing/2014/main" id="{A161E708-C2E5-4C9C-B984-EDB79F0ECE1C}"/>
              </a:ext>
            </a:extLst>
          </p:cNvPr>
          <p:cNvSpPr txBox="1"/>
          <p:nvPr/>
        </p:nvSpPr>
        <p:spPr>
          <a:xfrm>
            <a:off x="1342565" y="1580430"/>
            <a:ext cx="3570655" cy="307777"/>
          </a:xfrm>
          <a:prstGeom prst="rect">
            <a:avLst/>
          </a:prstGeom>
          <a:noFill/>
          <a:ln>
            <a:noFill/>
          </a:ln>
        </p:spPr>
        <p:txBody>
          <a:bodyPr wrap="square" rtlCol="0">
            <a:spAutoFit/>
          </a:bodyPr>
          <a:lstStyle/>
          <a:p>
            <a:pPr algn="ctr"/>
            <a:r>
              <a:rPr lang="en-US" sz="1400" b="1">
                <a:latin typeface="FlexoSoft" panose="02000000000000000000" pitchFamily="2" charset="0"/>
              </a:rPr>
              <a:t>A. Single-Operator Relationship</a:t>
            </a:r>
          </a:p>
        </p:txBody>
      </p:sp>
      <p:cxnSp>
        <p:nvCxnSpPr>
          <p:cNvPr id="9" name="Straight Connector 129">
            <a:extLst>
              <a:ext uri="{FF2B5EF4-FFF2-40B4-BE49-F238E27FC236}">
                <a16:creationId xmlns:a16="http://schemas.microsoft.com/office/drawing/2014/main" id="{51526113-B3B3-4CCB-B3EC-AB5085D0928C}"/>
              </a:ext>
            </a:extLst>
          </p:cNvPr>
          <p:cNvCxnSpPr/>
          <p:nvPr/>
        </p:nvCxnSpPr>
        <p:spPr>
          <a:xfrm>
            <a:off x="1342565" y="1933183"/>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 name="Gruppieren 9">
            <a:extLst>
              <a:ext uri="{FF2B5EF4-FFF2-40B4-BE49-F238E27FC236}">
                <a16:creationId xmlns:a16="http://schemas.microsoft.com/office/drawing/2014/main" id="{71639345-D8F4-452C-B9F0-355C83C62C6F}"/>
              </a:ext>
            </a:extLst>
          </p:cNvPr>
          <p:cNvGrpSpPr/>
          <p:nvPr/>
        </p:nvGrpSpPr>
        <p:grpSpPr>
          <a:xfrm>
            <a:off x="6595882" y="3896724"/>
            <a:ext cx="3583625" cy="352753"/>
            <a:chOff x="6481641" y="3958307"/>
            <a:chExt cx="3583625" cy="352753"/>
          </a:xfrm>
        </p:grpSpPr>
        <p:sp>
          <p:nvSpPr>
            <p:cNvPr id="11" name="TextBox 132">
              <a:extLst>
                <a:ext uri="{FF2B5EF4-FFF2-40B4-BE49-F238E27FC236}">
                  <a16:creationId xmlns:a16="http://schemas.microsoft.com/office/drawing/2014/main" id="{FDE7D98C-7792-4B6E-BD7F-48ED7077472D}"/>
                </a:ext>
              </a:extLst>
            </p:cNvPr>
            <p:cNvSpPr txBox="1"/>
            <p:nvPr/>
          </p:nvSpPr>
          <p:spPr>
            <a:xfrm>
              <a:off x="6481641" y="3958307"/>
              <a:ext cx="3570655" cy="307777"/>
            </a:xfrm>
            <a:prstGeom prst="rect">
              <a:avLst/>
            </a:prstGeom>
            <a:noFill/>
          </p:spPr>
          <p:txBody>
            <a:bodyPr wrap="square" rtlCol="0">
              <a:spAutoFit/>
            </a:bodyPr>
            <a:lstStyle/>
            <a:p>
              <a:pPr algn="ctr"/>
              <a:r>
                <a:rPr lang="en-US" sz="1400" b="1">
                  <a:latin typeface="FlexoSoft" panose="02000000000000000000" pitchFamily="2" charset="0"/>
                </a:rPr>
                <a:t>D. Operator Aggregation</a:t>
              </a:r>
            </a:p>
          </p:txBody>
        </p:sp>
        <p:cxnSp>
          <p:nvCxnSpPr>
            <p:cNvPr id="12" name="Straight Connector 131">
              <a:extLst>
                <a:ext uri="{FF2B5EF4-FFF2-40B4-BE49-F238E27FC236}">
                  <a16:creationId xmlns:a16="http://schemas.microsoft.com/office/drawing/2014/main" id="{03771B02-8611-4C24-9BC6-95D411287DAB}"/>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3" name="Gruppieren 12">
            <a:extLst>
              <a:ext uri="{FF2B5EF4-FFF2-40B4-BE49-F238E27FC236}">
                <a16:creationId xmlns:a16="http://schemas.microsoft.com/office/drawing/2014/main" id="{B3870735-5B45-418B-881D-0D513CA16DCE}"/>
              </a:ext>
            </a:extLst>
          </p:cNvPr>
          <p:cNvGrpSpPr/>
          <p:nvPr/>
        </p:nvGrpSpPr>
        <p:grpSpPr>
          <a:xfrm>
            <a:off x="6595882" y="1572141"/>
            <a:ext cx="3583625" cy="352753"/>
            <a:chOff x="6468671" y="1033256"/>
            <a:chExt cx="3583625" cy="352753"/>
          </a:xfrm>
        </p:grpSpPr>
        <p:sp>
          <p:nvSpPr>
            <p:cNvPr id="14" name="TextBox 134">
              <a:extLst>
                <a:ext uri="{FF2B5EF4-FFF2-40B4-BE49-F238E27FC236}">
                  <a16:creationId xmlns:a16="http://schemas.microsoft.com/office/drawing/2014/main" id="{7083AE12-43C6-4A12-BD74-0E5AE2C53797}"/>
                </a:ext>
              </a:extLst>
            </p:cNvPr>
            <p:cNvSpPr txBox="1"/>
            <p:nvPr/>
          </p:nvSpPr>
          <p:spPr>
            <a:xfrm>
              <a:off x="6468671" y="1033256"/>
              <a:ext cx="3570655" cy="307777"/>
            </a:xfrm>
            <a:prstGeom prst="rect">
              <a:avLst/>
            </a:prstGeom>
            <a:noFill/>
          </p:spPr>
          <p:txBody>
            <a:bodyPr wrap="square" rtlCol="0">
              <a:spAutoFit/>
            </a:bodyPr>
            <a:lstStyle/>
            <a:p>
              <a:pPr algn="ctr"/>
              <a:r>
                <a:rPr lang="en-US" sz="1400" b="1">
                  <a:latin typeface="FlexoSoft" panose="02000000000000000000" pitchFamily="2" charset="0"/>
                </a:rPr>
                <a:t>B. Single-Operator “API Roaming”</a:t>
              </a:r>
            </a:p>
          </p:txBody>
        </p:sp>
        <p:cxnSp>
          <p:nvCxnSpPr>
            <p:cNvPr id="15" name="Straight Connector 133">
              <a:extLst>
                <a:ext uri="{FF2B5EF4-FFF2-40B4-BE49-F238E27FC236}">
                  <a16:creationId xmlns:a16="http://schemas.microsoft.com/office/drawing/2014/main" id="{E1A655D7-3F4C-46EE-8A46-BE9217DEA319}"/>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 name="Gruppieren 15">
            <a:extLst>
              <a:ext uri="{FF2B5EF4-FFF2-40B4-BE49-F238E27FC236}">
                <a16:creationId xmlns:a16="http://schemas.microsoft.com/office/drawing/2014/main" id="{2904757A-96C9-4AC0-BFED-3E67C1E8451E}"/>
              </a:ext>
            </a:extLst>
          </p:cNvPr>
          <p:cNvGrpSpPr/>
          <p:nvPr/>
        </p:nvGrpSpPr>
        <p:grpSpPr>
          <a:xfrm>
            <a:off x="1342565" y="3896724"/>
            <a:ext cx="3583625" cy="352753"/>
            <a:chOff x="1215354" y="3955925"/>
            <a:chExt cx="3583625" cy="352753"/>
          </a:xfrm>
        </p:grpSpPr>
        <p:sp>
          <p:nvSpPr>
            <p:cNvPr id="17" name="TextBox 136">
              <a:extLst>
                <a:ext uri="{FF2B5EF4-FFF2-40B4-BE49-F238E27FC236}">
                  <a16:creationId xmlns:a16="http://schemas.microsoft.com/office/drawing/2014/main" id="{2B543926-E212-4488-8C38-1EE00D2B71B7}"/>
                </a:ext>
              </a:extLst>
            </p:cNvPr>
            <p:cNvSpPr txBox="1"/>
            <p:nvPr/>
          </p:nvSpPr>
          <p:spPr>
            <a:xfrm>
              <a:off x="1215354" y="3955925"/>
              <a:ext cx="3570655" cy="307777"/>
            </a:xfrm>
            <a:prstGeom prst="rect">
              <a:avLst/>
            </a:prstGeom>
            <a:noFill/>
          </p:spPr>
          <p:txBody>
            <a:bodyPr wrap="square" rtlCol="0">
              <a:spAutoFit/>
            </a:bodyPr>
            <a:lstStyle/>
            <a:p>
              <a:pPr algn="ctr"/>
              <a:r>
                <a:rPr lang="en-US" sz="1400" b="1">
                  <a:latin typeface="FlexoSoft" panose="02000000000000000000" pitchFamily="2" charset="0"/>
                </a:rPr>
                <a:t>C. Multi-Operator Relationship</a:t>
              </a:r>
            </a:p>
          </p:txBody>
        </p:sp>
        <p:cxnSp>
          <p:nvCxnSpPr>
            <p:cNvPr id="18" name="Straight Connector 135">
              <a:extLst>
                <a:ext uri="{FF2B5EF4-FFF2-40B4-BE49-F238E27FC236}">
                  <a16:creationId xmlns:a16="http://schemas.microsoft.com/office/drawing/2014/main" id="{55EFA33D-F6C9-47B9-AE55-B90A9719CC8D}"/>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 name="Group 115">
            <a:extLst>
              <a:ext uri="{FF2B5EF4-FFF2-40B4-BE49-F238E27FC236}">
                <a16:creationId xmlns:a16="http://schemas.microsoft.com/office/drawing/2014/main" id="{9A2122B2-902A-4642-873D-86548E551B4A}"/>
              </a:ext>
            </a:extLst>
          </p:cNvPr>
          <p:cNvGrpSpPr/>
          <p:nvPr/>
        </p:nvGrpSpPr>
        <p:grpSpPr>
          <a:xfrm>
            <a:off x="1342565" y="2162708"/>
            <a:ext cx="1521198" cy="1616344"/>
            <a:chOff x="809626" y="2260974"/>
            <a:chExt cx="1943105" cy="1616344"/>
          </a:xfrm>
        </p:grpSpPr>
        <p:sp>
          <p:nvSpPr>
            <p:cNvPr id="20" name="Rectangle 69">
              <a:extLst>
                <a:ext uri="{FF2B5EF4-FFF2-40B4-BE49-F238E27FC236}">
                  <a16:creationId xmlns:a16="http://schemas.microsoft.com/office/drawing/2014/main" id="{C66C9957-045F-4F43-BB6B-5A498E84E01A}"/>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21" name="Rectangle 118">
              <a:extLst>
                <a:ext uri="{FF2B5EF4-FFF2-40B4-BE49-F238E27FC236}">
                  <a16:creationId xmlns:a16="http://schemas.microsoft.com/office/drawing/2014/main" id="{71038A08-C93E-485A-8289-A5D543372890}"/>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2" name="Rectangle 119">
              <a:extLst>
                <a:ext uri="{FF2B5EF4-FFF2-40B4-BE49-F238E27FC236}">
                  <a16:creationId xmlns:a16="http://schemas.microsoft.com/office/drawing/2014/main" id="{D5D09516-08D9-4970-B58F-CC57C8465AC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3" name="Rectangle 120">
              <a:extLst>
                <a:ext uri="{FF2B5EF4-FFF2-40B4-BE49-F238E27FC236}">
                  <a16:creationId xmlns:a16="http://schemas.microsoft.com/office/drawing/2014/main" id="{DB14AF2C-2C71-47DD-8EFD-CEF3ACD5BA87}"/>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24" name="Group 122">
              <a:extLst>
                <a:ext uri="{FF2B5EF4-FFF2-40B4-BE49-F238E27FC236}">
                  <a16:creationId xmlns:a16="http://schemas.microsoft.com/office/drawing/2014/main" id="{1D7A89F8-797C-4FEE-A9D8-6DD94FCA3023}"/>
                </a:ext>
              </a:extLst>
            </p:cNvPr>
            <p:cNvGrpSpPr/>
            <p:nvPr/>
          </p:nvGrpSpPr>
          <p:grpSpPr>
            <a:xfrm>
              <a:off x="1310248" y="3242981"/>
              <a:ext cx="1137348" cy="491318"/>
              <a:chOff x="1996564" y="1839447"/>
              <a:chExt cx="2621611" cy="1045986"/>
            </a:xfrm>
          </p:grpSpPr>
          <p:cxnSp>
            <p:nvCxnSpPr>
              <p:cNvPr id="35" name="Straight Connector 123">
                <a:extLst>
                  <a:ext uri="{FF2B5EF4-FFF2-40B4-BE49-F238E27FC236}">
                    <a16:creationId xmlns:a16="http://schemas.microsoft.com/office/drawing/2014/main" id="{B253A99F-C7C1-4DBC-ABD3-501B0D9EC7BC}"/>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6" name="Straight Connector 124">
                <a:extLst>
                  <a:ext uri="{FF2B5EF4-FFF2-40B4-BE49-F238E27FC236}">
                    <a16:creationId xmlns:a16="http://schemas.microsoft.com/office/drawing/2014/main" id="{4BE6A946-D514-4E64-87C8-77647214BF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7" name="Straight Connector 125">
                <a:extLst>
                  <a:ext uri="{FF2B5EF4-FFF2-40B4-BE49-F238E27FC236}">
                    <a16:creationId xmlns:a16="http://schemas.microsoft.com/office/drawing/2014/main" id="{7EA33FE3-F254-4C2D-8EE8-360BD10F171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5" name="TextBox 129">
              <a:extLst>
                <a:ext uri="{FF2B5EF4-FFF2-40B4-BE49-F238E27FC236}">
                  <a16:creationId xmlns:a16="http://schemas.microsoft.com/office/drawing/2014/main" id="{82F835B5-A2DF-4EA3-AB94-CC451D9B2C04}"/>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26" name="Rectangle 69">
              <a:extLst>
                <a:ext uri="{FF2B5EF4-FFF2-40B4-BE49-F238E27FC236}">
                  <a16:creationId xmlns:a16="http://schemas.microsoft.com/office/drawing/2014/main" id="{6DD83861-4FF2-4523-BE6A-8B967EF592B7}"/>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27" name="Rectangle 118">
              <a:extLst>
                <a:ext uri="{FF2B5EF4-FFF2-40B4-BE49-F238E27FC236}">
                  <a16:creationId xmlns:a16="http://schemas.microsoft.com/office/drawing/2014/main" id="{23E1E0D2-2D04-4BE3-8860-0725506CA56F}"/>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28" name="Rectangle 119">
              <a:extLst>
                <a:ext uri="{FF2B5EF4-FFF2-40B4-BE49-F238E27FC236}">
                  <a16:creationId xmlns:a16="http://schemas.microsoft.com/office/drawing/2014/main" id="{77453F37-8D00-47BC-9148-DC2F7F2BB9E8}"/>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29" name="Rectangle 120">
              <a:extLst>
                <a:ext uri="{FF2B5EF4-FFF2-40B4-BE49-F238E27FC236}">
                  <a16:creationId xmlns:a16="http://schemas.microsoft.com/office/drawing/2014/main" id="{2CBE3B21-B90D-4F4E-9D04-BF327A090453}"/>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30" name="Group 122">
              <a:extLst>
                <a:ext uri="{FF2B5EF4-FFF2-40B4-BE49-F238E27FC236}">
                  <a16:creationId xmlns:a16="http://schemas.microsoft.com/office/drawing/2014/main" id="{B33C4262-C313-44AE-8E54-0798CC5EDEC0}"/>
                </a:ext>
              </a:extLst>
            </p:cNvPr>
            <p:cNvGrpSpPr/>
            <p:nvPr/>
          </p:nvGrpSpPr>
          <p:grpSpPr>
            <a:xfrm>
              <a:off x="1310248" y="2406204"/>
              <a:ext cx="1137348" cy="491318"/>
              <a:chOff x="1832293" y="-94399"/>
              <a:chExt cx="2621611" cy="1045986"/>
            </a:xfrm>
          </p:grpSpPr>
          <p:cxnSp>
            <p:nvCxnSpPr>
              <p:cNvPr id="32" name="Straight Connector 123">
                <a:extLst>
                  <a:ext uri="{FF2B5EF4-FFF2-40B4-BE49-F238E27FC236}">
                    <a16:creationId xmlns:a16="http://schemas.microsoft.com/office/drawing/2014/main" id="{7068D611-0CD4-4B3B-A3B4-99A73CAE1477}"/>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3" name="Straight Connector 124">
                <a:extLst>
                  <a:ext uri="{FF2B5EF4-FFF2-40B4-BE49-F238E27FC236}">
                    <a16:creationId xmlns:a16="http://schemas.microsoft.com/office/drawing/2014/main" id="{0AEA899B-2176-4F58-9D92-6037160A854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4" name="Straight Connector 125">
                <a:extLst>
                  <a:ext uri="{FF2B5EF4-FFF2-40B4-BE49-F238E27FC236}">
                    <a16:creationId xmlns:a16="http://schemas.microsoft.com/office/drawing/2014/main" id="{4B018021-B59F-411D-9ECF-95E9BC2794CA}"/>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31" name="TextBox 129">
              <a:extLst>
                <a:ext uri="{FF2B5EF4-FFF2-40B4-BE49-F238E27FC236}">
                  <a16:creationId xmlns:a16="http://schemas.microsoft.com/office/drawing/2014/main" id="{764757E3-4F84-4E75-8A2F-6075A62C7B6D}"/>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grpSp>
        <p:nvGrpSpPr>
          <p:cNvPr id="38" name="Group 147">
            <a:extLst>
              <a:ext uri="{FF2B5EF4-FFF2-40B4-BE49-F238E27FC236}">
                <a16:creationId xmlns:a16="http://schemas.microsoft.com/office/drawing/2014/main" id="{ECDDC0C1-2229-4C06-9E8B-27CA556C77DD}"/>
              </a:ext>
            </a:extLst>
          </p:cNvPr>
          <p:cNvGrpSpPr/>
          <p:nvPr/>
        </p:nvGrpSpPr>
        <p:grpSpPr>
          <a:xfrm>
            <a:off x="6595882" y="2158364"/>
            <a:ext cx="1521198" cy="1616344"/>
            <a:chOff x="809626" y="2260974"/>
            <a:chExt cx="1943105" cy="1616344"/>
          </a:xfrm>
        </p:grpSpPr>
        <p:sp>
          <p:nvSpPr>
            <p:cNvPr id="39" name="Rectangle 69">
              <a:extLst>
                <a:ext uri="{FF2B5EF4-FFF2-40B4-BE49-F238E27FC236}">
                  <a16:creationId xmlns:a16="http://schemas.microsoft.com/office/drawing/2014/main" id="{ACB9A346-8411-4333-BE5A-D9DF5C89140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40" name="Rectangle 118">
              <a:extLst>
                <a:ext uri="{FF2B5EF4-FFF2-40B4-BE49-F238E27FC236}">
                  <a16:creationId xmlns:a16="http://schemas.microsoft.com/office/drawing/2014/main" id="{6DC92B4D-65A1-44FA-ABAF-7A5F84786012}"/>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1" name="Rectangle 119">
              <a:extLst>
                <a:ext uri="{FF2B5EF4-FFF2-40B4-BE49-F238E27FC236}">
                  <a16:creationId xmlns:a16="http://schemas.microsoft.com/office/drawing/2014/main" id="{3A6F1304-2938-4AA0-A35A-D8BD3E99C6F0}"/>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2" name="Rectangle 120">
              <a:extLst>
                <a:ext uri="{FF2B5EF4-FFF2-40B4-BE49-F238E27FC236}">
                  <a16:creationId xmlns:a16="http://schemas.microsoft.com/office/drawing/2014/main" id="{D4D7E09D-9CE9-4AB1-9B66-C262A6266A50}"/>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3" name="Group 122">
              <a:extLst>
                <a:ext uri="{FF2B5EF4-FFF2-40B4-BE49-F238E27FC236}">
                  <a16:creationId xmlns:a16="http://schemas.microsoft.com/office/drawing/2014/main" id="{590A659B-47FA-4455-971E-18A54EB0ECBC}"/>
                </a:ext>
              </a:extLst>
            </p:cNvPr>
            <p:cNvGrpSpPr/>
            <p:nvPr/>
          </p:nvGrpSpPr>
          <p:grpSpPr>
            <a:xfrm>
              <a:off x="1310248" y="3242981"/>
              <a:ext cx="1137348" cy="491318"/>
              <a:chOff x="1996564" y="1839447"/>
              <a:chExt cx="2621611" cy="1045986"/>
            </a:xfrm>
          </p:grpSpPr>
          <p:cxnSp>
            <p:nvCxnSpPr>
              <p:cNvPr id="55" name="Straight Connector 123">
                <a:extLst>
                  <a:ext uri="{FF2B5EF4-FFF2-40B4-BE49-F238E27FC236}">
                    <a16:creationId xmlns:a16="http://schemas.microsoft.com/office/drawing/2014/main" id="{647362A4-5F2C-41BD-8678-8E88B21CCF7E}"/>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6" name="Straight Connector 124">
                <a:extLst>
                  <a:ext uri="{FF2B5EF4-FFF2-40B4-BE49-F238E27FC236}">
                    <a16:creationId xmlns:a16="http://schemas.microsoft.com/office/drawing/2014/main" id="{05EC1518-5DDE-4D6A-8BF8-94E7985268E8}"/>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7" name="Straight Connector 125">
                <a:extLst>
                  <a:ext uri="{FF2B5EF4-FFF2-40B4-BE49-F238E27FC236}">
                    <a16:creationId xmlns:a16="http://schemas.microsoft.com/office/drawing/2014/main" id="{2544BF5B-4DDD-4A2B-A6CB-84D3D187644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4" name="TextBox 129">
              <a:extLst>
                <a:ext uri="{FF2B5EF4-FFF2-40B4-BE49-F238E27FC236}">
                  <a16:creationId xmlns:a16="http://schemas.microsoft.com/office/drawing/2014/main" id="{E8F1F566-54CF-4FE7-96D0-C011545AC12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45" name="Rectangle 69">
              <a:extLst>
                <a:ext uri="{FF2B5EF4-FFF2-40B4-BE49-F238E27FC236}">
                  <a16:creationId xmlns:a16="http://schemas.microsoft.com/office/drawing/2014/main" id="{16FDC542-483A-424B-B47F-6BF3027A3E82}"/>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46" name="Rectangle 118">
              <a:extLst>
                <a:ext uri="{FF2B5EF4-FFF2-40B4-BE49-F238E27FC236}">
                  <a16:creationId xmlns:a16="http://schemas.microsoft.com/office/drawing/2014/main" id="{B2678B16-35C1-4B9E-8C43-EEEF3126D826}"/>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47" name="Rectangle 119">
              <a:extLst>
                <a:ext uri="{FF2B5EF4-FFF2-40B4-BE49-F238E27FC236}">
                  <a16:creationId xmlns:a16="http://schemas.microsoft.com/office/drawing/2014/main" id="{28C7AD95-BC0A-435A-A791-12FFB57645CB}"/>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48" name="Rectangle 120">
              <a:extLst>
                <a:ext uri="{FF2B5EF4-FFF2-40B4-BE49-F238E27FC236}">
                  <a16:creationId xmlns:a16="http://schemas.microsoft.com/office/drawing/2014/main" id="{612E28E1-4804-407C-B023-8E0787C54C21}"/>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49" name="Group 122">
              <a:extLst>
                <a:ext uri="{FF2B5EF4-FFF2-40B4-BE49-F238E27FC236}">
                  <a16:creationId xmlns:a16="http://schemas.microsoft.com/office/drawing/2014/main" id="{298A222A-A846-4E0E-8C76-C70A27BA18F8}"/>
                </a:ext>
              </a:extLst>
            </p:cNvPr>
            <p:cNvGrpSpPr/>
            <p:nvPr/>
          </p:nvGrpSpPr>
          <p:grpSpPr>
            <a:xfrm>
              <a:off x="1310248" y="2406204"/>
              <a:ext cx="1137348" cy="491318"/>
              <a:chOff x="1832293" y="-94399"/>
              <a:chExt cx="2621611" cy="1045986"/>
            </a:xfrm>
          </p:grpSpPr>
          <p:cxnSp>
            <p:nvCxnSpPr>
              <p:cNvPr id="52" name="Straight Connector 123">
                <a:extLst>
                  <a:ext uri="{FF2B5EF4-FFF2-40B4-BE49-F238E27FC236}">
                    <a16:creationId xmlns:a16="http://schemas.microsoft.com/office/drawing/2014/main" id="{3DC2E91F-0D6F-42E1-9FF6-80450E5532BA}"/>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3" name="Straight Connector 124">
                <a:extLst>
                  <a:ext uri="{FF2B5EF4-FFF2-40B4-BE49-F238E27FC236}">
                    <a16:creationId xmlns:a16="http://schemas.microsoft.com/office/drawing/2014/main" id="{59137B37-549E-4B70-88BE-D907F4212719}"/>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4" name="Straight Connector 125">
                <a:extLst>
                  <a:ext uri="{FF2B5EF4-FFF2-40B4-BE49-F238E27FC236}">
                    <a16:creationId xmlns:a16="http://schemas.microsoft.com/office/drawing/2014/main" id="{AA6EE616-B61E-4C31-978C-0FB1203D9156}"/>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50" name="TextBox 129">
              <a:extLst>
                <a:ext uri="{FF2B5EF4-FFF2-40B4-BE49-F238E27FC236}">
                  <a16:creationId xmlns:a16="http://schemas.microsoft.com/office/drawing/2014/main" id="{997ACFBA-06C6-48EE-A556-F44C9B429ED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cxnSp>
          <p:nvCxnSpPr>
            <p:cNvPr id="51" name="Straight Connector 66">
              <a:extLst>
                <a:ext uri="{FF2B5EF4-FFF2-40B4-BE49-F238E27FC236}">
                  <a16:creationId xmlns:a16="http://schemas.microsoft.com/office/drawing/2014/main" id="{B31DDF50-E3A7-417F-B90D-3EBF3C9E8ADD}"/>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8" name="Straight Connector 113">
            <a:extLst>
              <a:ext uri="{FF2B5EF4-FFF2-40B4-BE49-F238E27FC236}">
                <a16:creationId xmlns:a16="http://schemas.microsoft.com/office/drawing/2014/main" id="{B809750B-3202-4C05-9E74-C61B1DD9B884}"/>
              </a:ext>
            </a:extLst>
          </p:cNvPr>
          <p:cNvCxnSpPr>
            <a:cxnSpLocks/>
            <a:stCxn id="59" idx="0"/>
            <a:endCxn id="31" idx="2"/>
          </p:cNvCxnSpPr>
          <p:nvPr/>
        </p:nvCxnSpPr>
        <p:spPr>
          <a:xfrm flipH="1">
            <a:off x="2798371" y="2548147"/>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5E17AC53-C7A9-42FF-BF50-68DF795A764E}"/>
              </a:ext>
            </a:extLst>
          </p:cNvPr>
          <p:cNvSpPr/>
          <p:nvPr/>
        </p:nvSpPr>
        <p:spPr bwMode="gray">
          <a:xfrm rot="16200000">
            <a:off x="3946049" y="242491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60" name="Straight Connector 113">
            <a:extLst>
              <a:ext uri="{FF2B5EF4-FFF2-40B4-BE49-F238E27FC236}">
                <a16:creationId xmlns:a16="http://schemas.microsoft.com/office/drawing/2014/main" id="{7B8677F9-7D67-4847-9B4E-09A295B3E785}"/>
              </a:ext>
            </a:extLst>
          </p:cNvPr>
          <p:cNvCxnSpPr>
            <a:cxnSpLocks/>
            <a:stCxn id="61" idx="0"/>
            <a:endCxn id="50" idx="2"/>
          </p:cNvCxnSpPr>
          <p:nvPr/>
        </p:nvCxnSpPr>
        <p:spPr>
          <a:xfrm flipH="1" flipV="1">
            <a:off x="8051688" y="2549253"/>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61" name="Rectangle 83">
            <a:extLst>
              <a:ext uri="{FF2B5EF4-FFF2-40B4-BE49-F238E27FC236}">
                <a16:creationId xmlns:a16="http://schemas.microsoft.com/office/drawing/2014/main" id="{399F304B-5463-4999-BAB0-DD4AF7F49ACB}"/>
              </a:ext>
            </a:extLst>
          </p:cNvPr>
          <p:cNvSpPr/>
          <p:nvPr/>
        </p:nvSpPr>
        <p:spPr bwMode="gray">
          <a:xfrm rot="16200000">
            <a:off x="9499031" y="278881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sp>
        <p:nvSpPr>
          <p:cNvPr id="62" name="Freeform 176">
            <a:extLst>
              <a:ext uri="{FF2B5EF4-FFF2-40B4-BE49-F238E27FC236}">
                <a16:creationId xmlns:a16="http://schemas.microsoft.com/office/drawing/2014/main" id="{2D697139-2791-4DF7-9555-C429604E2792}"/>
              </a:ext>
            </a:extLst>
          </p:cNvPr>
          <p:cNvSpPr/>
          <p:nvPr/>
        </p:nvSpPr>
        <p:spPr>
          <a:xfrm>
            <a:off x="6865237" y="2641859"/>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177">
            <a:extLst>
              <a:ext uri="{FF2B5EF4-FFF2-40B4-BE49-F238E27FC236}">
                <a16:creationId xmlns:a16="http://schemas.microsoft.com/office/drawing/2014/main" id="{FF2051B0-571B-40D2-AFFF-72BF3129B244}"/>
              </a:ext>
            </a:extLst>
          </p:cNvPr>
          <p:cNvSpPr/>
          <p:nvPr/>
        </p:nvSpPr>
        <p:spPr>
          <a:xfrm>
            <a:off x="1651211" y="2541813"/>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4" name="Group 178">
            <a:extLst>
              <a:ext uri="{FF2B5EF4-FFF2-40B4-BE49-F238E27FC236}">
                <a16:creationId xmlns:a16="http://schemas.microsoft.com/office/drawing/2014/main" id="{61284750-1A6C-45E8-9043-41798EC253D1}"/>
              </a:ext>
            </a:extLst>
          </p:cNvPr>
          <p:cNvGrpSpPr/>
          <p:nvPr/>
        </p:nvGrpSpPr>
        <p:grpSpPr>
          <a:xfrm>
            <a:off x="6595882" y="4513068"/>
            <a:ext cx="1521198" cy="1616344"/>
            <a:chOff x="809626" y="2260974"/>
            <a:chExt cx="1943105" cy="1616344"/>
          </a:xfrm>
        </p:grpSpPr>
        <p:sp>
          <p:nvSpPr>
            <p:cNvPr id="65" name="Rectangle 69">
              <a:extLst>
                <a:ext uri="{FF2B5EF4-FFF2-40B4-BE49-F238E27FC236}">
                  <a16:creationId xmlns:a16="http://schemas.microsoft.com/office/drawing/2014/main" id="{CA2E435D-7C10-4313-9921-11DCA3B4F735}"/>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66" name="Rectangle 118">
              <a:extLst>
                <a:ext uri="{FF2B5EF4-FFF2-40B4-BE49-F238E27FC236}">
                  <a16:creationId xmlns:a16="http://schemas.microsoft.com/office/drawing/2014/main" id="{97CB83B0-95C0-4D14-BBBB-32130DB3A698}"/>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67" name="Rectangle 119">
              <a:extLst>
                <a:ext uri="{FF2B5EF4-FFF2-40B4-BE49-F238E27FC236}">
                  <a16:creationId xmlns:a16="http://schemas.microsoft.com/office/drawing/2014/main" id="{9F8B5D73-7886-497C-B50B-D2C8C698B915}"/>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68" name="Rectangle 120">
              <a:extLst>
                <a:ext uri="{FF2B5EF4-FFF2-40B4-BE49-F238E27FC236}">
                  <a16:creationId xmlns:a16="http://schemas.microsoft.com/office/drawing/2014/main" id="{D79BCF10-2C20-4927-9732-897B9D0EF4F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69" name="Group 122">
              <a:extLst>
                <a:ext uri="{FF2B5EF4-FFF2-40B4-BE49-F238E27FC236}">
                  <a16:creationId xmlns:a16="http://schemas.microsoft.com/office/drawing/2014/main" id="{843B973D-E4F0-424B-A29E-2EFA026D40CF}"/>
                </a:ext>
              </a:extLst>
            </p:cNvPr>
            <p:cNvGrpSpPr/>
            <p:nvPr/>
          </p:nvGrpSpPr>
          <p:grpSpPr>
            <a:xfrm>
              <a:off x="1310248" y="3242981"/>
              <a:ext cx="1137348" cy="491318"/>
              <a:chOff x="1996564" y="1839447"/>
              <a:chExt cx="2621611" cy="1045986"/>
            </a:xfrm>
          </p:grpSpPr>
          <p:cxnSp>
            <p:nvCxnSpPr>
              <p:cNvPr id="80" name="Straight Connector 123">
                <a:extLst>
                  <a:ext uri="{FF2B5EF4-FFF2-40B4-BE49-F238E27FC236}">
                    <a16:creationId xmlns:a16="http://schemas.microsoft.com/office/drawing/2014/main" id="{0232883E-6C22-4EF2-91F1-A1FADEBFB94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81" name="Straight Connector 124">
                <a:extLst>
                  <a:ext uri="{FF2B5EF4-FFF2-40B4-BE49-F238E27FC236}">
                    <a16:creationId xmlns:a16="http://schemas.microsoft.com/office/drawing/2014/main" id="{926E3CB4-D25D-49D3-8DC9-B926882C1205}"/>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2" name="Straight Connector 125">
                <a:extLst>
                  <a:ext uri="{FF2B5EF4-FFF2-40B4-BE49-F238E27FC236}">
                    <a16:creationId xmlns:a16="http://schemas.microsoft.com/office/drawing/2014/main" id="{BDB98A46-0BCC-40B6-B83D-E566238F439A}"/>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70" name="TextBox 129">
              <a:extLst>
                <a:ext uri="{FF2B5EF4-FFF2-40B4-BE49-F238E27FC236}">
                  <a16:creationId xmlns:a16="http://schemas.microsoft.com/office/drawing/2014/main" id="{EEE66844-592B-4DE3-87B9-9B3BBD69C441}"/>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71" name="Rectangle 69">
              <a:extLst>
                <a:ext uri="{FF2B5EF4-FFF2-40B4-BE49-F238E27FC236}">
                  <a16:creationId xmlns:a16="http://schemas.microsoft.com/office/drawing/2014/main" id="{614565B0-8A2D-4321-9C9D-CAEADEF7C5C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72" name="Rectangle 118">
              <a:extLst>
                <a:ext uri="{FF2B5EF4-FFF2-40B4-BE49-F238E27FC236}">
                  <a16:creationId xmlns:a16="http://schemas.microsoft.com/office/drawing/2014/main" id="{49A84A71-9823-49DC-A59D-0BD149F00A31}"/>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73" name="Rectangle 119">
              <a:extLst>
                <a:ext uri="{FF2B5EF4-FFF2-40B4-BE49-F238E27FC236}">
                  <a16:creationId xmlns:a16="http://schemas.microsoft.com/office/drawing/2014/main" id="{443E308F-F956-4581-9D8C-068A98EC3C16}"/>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74" name="Rectangle 120">
              <a:extLst>
                <a:ext uri="{FF2B5EF4-FFF2-40B4-BE49-F238E27FC236}">
                  <a16:creationId xmlns:a16="http://schemas.microsoft.com/office/drawing/2014/main" id="{5B773840-2619-416D-BFC5-21278ABB4237}"/>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75" name="Group 122">
              <a:extLst>
                <a:ext uri="{FF2B5EF4-FFF2-40B4-BE49-F238E27FC236}">
                  <a16:creationId xmlns:a16="http://schemas.microsoft.com/office/drawing/2014/main" id="{3CE1231B-B44E-4B72-B936-66E4EC8D397D}"/>
                </a:ext>
              </a:extLst>
            </p:cNvPr>
            <p:cNvGrpSpPr/>
            <p:nvPr/>
          </p:nvGrpSpPr>
          <p:grpSpPr>
            <a:xfrm>
              <a:off x="1310248" y="2406204"/>
              <a:ext cx="1137348" cy="491318"/>
              <a:chOff x="1832293" y="-94399"/>
              <a:chExt cx="2621611" cy="1045986"/>
            </a:xfrm>
          </p:grpSpPr>
          <p:cxnSp>
            <p:nvCxnSpPr>
              <p:cNvPr id="77" name="Straight Connector 123">
                <a:extLst>
                  <a:ext uri="{FF2B5EF4-FFF2-40B4-BE49-F238E27FC236}">
                    <a16:creationId xmlns:a16="http://schemas.microsoft.com/office/drawing/2014/main" id="{F5534627-7205-4DE1-A419-11FF13ACFE6F}"/>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8" name="Straight Connector 124">
                <a:extLst>
                  <a:ext uri="{FF2B5EF4-FFF2-40B4-BE49-F238E27FC236}">
                    <a16:creationId xmlns:a16="http://schemas.microsoft.com/office/drawing/2014/main" id="{BCAEA226-5429-455A-A46C-F9C1ABC3B281}"/>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9" name="Straight Connector 125">
                <a:extLst>
                  <a:ext uri="{FF2B5EF4-FFF2-40B4-BE49-F238E27FC236}">
                    <a16:creationId xmlns:a16="http://schemas.microsoft.com/office/drawing/2014/main" id="{925987EC-4FC1-4247-96FE-6C06F8B54757}"/>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6" name="TextBox 129">
              <a:extLst>
                <a:ext uri="{FF2B5EF4-FFF2-40B4-BE49-F238E27FC236}">
                  <a16:creationId xmlns:a16="http://schemas.microsoft.com/office/drawing/2014/main" id="{27934685-F814-4C32-B887-E6F6BC87BD2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sp>
        <p:nvSpPr>
          <p:cNvPr id="83" name="Rectangle 82">
            <a:extLst>
              <a:ext uri="{FF2B5EF4-FFF2-40B4-BE49-F238E27FC236}">
                <a16:creationId xmlns:a16="http://schemas.microsoft.com/office/drawing/2014/main" id="{8B1C10BE-6234-4176-94AB-0B361DB871E7}"/>
              </a:ext>
            </a:extLst>
          </p:cNvPr>
          <p:cNvSpPr/>
          <p:nvPr/>
        </p:nvSpPr>
        <p:spPr bwMode="gray">
          <a:xfrm rot="16200000">
            <a:off x="8519815" y="5187135"/>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Aggregator</a:t>
            </a:r>
          </a:p>
        </p:txBody>
      </p:sp>
      <p:cxnSp>
        <p:nvCxnSpPr>
          <p:cNvPr id="84" name="Straight Connector 113">
            <a:extLst>
              <a:ext uri="{FF2B5EF4-FFF2-40B4-BE49-F238E27FC236}">
                <a16:creationId xmlns:a16="http://schemas.microsoft.com/office/drawing/2014/main" id="{B13DAB7A-FDD7-4714-8998-02FF481D5B2F}"/>
              </a:ext>
            </a:extLst>
          </p:cNvPr>
          <p:cNvCxnSpPr>
            <a:cxnSpLocks/>
            <a:stCxn id="83" idx="0"/>
            <a:endCxn id="76" idx="2"/>
          </p:cNvCxnSpPr>
          <p:nvPr/>
        </p:nvCxnSpPr>
        <p:spPr>
          <a:xfrm flipH="1" flipV="1">
            <a:off x="8051688" y="4903957"/>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5" name="Rectangle 83">
            <a:extLst>
              <a:ext uri="{FF2B5EF4-FFF2-40B4-BE49-F238E27FC236}">
                <a16:creationId xmlns:a16="http://schemas.microsoft.com/office/drawing/2014/main" id="{328D62E8-7DA6-4A0D-97A7-8FD0C7745C65}"/>
              </a:ext>
            </a:extLst>
          </p:cNvPr>
          <p:cNvSpPr/>
          <p:nvPr/>
        </p:nvSpPr>
        <p:spPr bwMode="gray">
          <a:xfrm rot="16200000">
            <a:off x="9499031" y="5163182"/>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86" name="Straight Connector 113">
            <a:extLst>
              <a:ext uri="{FF2B5EF4-FFF2-40B4-BE49-F238E27FC236}">
                <a16:creationId xmlns:a16="http://schemas.microsoft.com/office/drawing/2014/main" id="{112A905F-C93E-4D91-9910-76DA05F075B8}"/>
              </a:ext>
            </a:extLst>
          </p:cNvPr>
          <p:cNvCxnSpPr>
            <a:cxnSpLocks/>
            <a:stCxn id="83" idx="0"/>
            <a:endCxn id="70" idx="2"/>
          </p:cNvCxnSpPr>
          <p:nvPr/>
        </p:nvCxnSpPr>
        <p:spPr>
          <a:xfrm flipH="1">
            <a:off x="8051688" y="5289125"/>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7" name="Straight Connector 113">
            <a:extLst>
              <a:ext uri="{FF2B5EF4-FFF2-40B4-BE49-F238E27FC236}">
                <a16:creationId xmlns:a16="http://schemas.microsoft.com/office/drawing/2014/main" id="{E213FC42-054F-4238-9931-01483DE24CD4}"/>
              </a:ext>
            </a:extLst>
          </p:cNvPr>
          <p:cNvCxnSpPr>
            <a:cxnSpLocks/>
            <a:stCxn id="85" idx="0"/>
            <a:endCxn id="83" idx="2"/>
          </p:cNvCxnSpPr>
          <p:nvPr/>
        </p:nvCxnSpPr>
        <p:spPr>
          <a:xfrm flipH="1">
            <a:off x="8978126" y="5286411"/>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8" name="Group 202">
            <a:extLst>
              <a:ext uri="{FF2B5EF4-FFF2-40B4-BE49-F238E27FC236}">
                <a16:creationId xmlns:a16="http://schemas.microsoft.com/office/drawing/2014/main" id="{6B53AEF8-1C9B-4079-88BF-782779C22054}"/>
              </a:ext>
            </a:extLst>
          </p:cNvPr>
          <p:cNvGrpSpPr/>
          <p:nvPr/>
        </p:nvGrpSpPr>
        <p:grpSpPr>
          <a:xfrm>
            <a:off x="1342565" y="4484463"/>
            <a:ext cx="1521198" cy="1616344"/>
            <a:chOff x="809626" y="2260974"/>
            <a:chExt cx="1943105" cy="1616344"/>
          </a:xfrm>
        </p:grpSpPr>
        <p:sp>
          <p:nvSpPr>
            <p:cNvPr id="89" name="Rectangle 69">
              <a:extLst>
                <a:ext uri="{FF2B5EF4-FFF2-40B4-BE49-F238E27FC236}">
                  <a16:creationId xmlns:a16="http://schemas.microsoft.com/office/drawing/2014/main" id="{F83CD291-4DFA-407F-993F-EF365AA4183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Y</a:t>
              </a:r>
            </a:p>
          </p:txBody>
        </p:sp>
        <p:sp>
          <p:nvSpPr>
            <p:cNvPr id="90" name="Rectangle 118">
              <a:extLst>
                <a:ext uri="{FF2B5EF4-FFF2-40B4-BE49-F238E27FC236}">
                  <a16:creationId xmlns:a16="http://schemas.microsoft.com/office/drawing/2014/main" id="{A3DF874A-07D1-48A2-AC84-8DA0E31E07CD}"/>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1" name="Rectangle 119">
              <a:extLst>
                <a:ext uri="{FF2B5EF4-FFF2-40B4-BE49-F238E27FC236}">
                  <a16:creationId xmlns:a16="http://schemas.microsoft.com/office/drawing/2014/main" id="{F5B0CB58-DAA9-4990-AA03-BC8E3DBE4F2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2" name="Rectangle 120">
              <a:extLst>
                <a:ext uri="{FF2B5EF4-FFF2-40B4-BE49-F238E27FC236}">
                  <a16:creationId xmlns:a16="http://schemas.microsoft.com/office/drawing/2014/main" id="{6A9316DF-692C-499A-8F3A-6770DD57A67D}"/>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3" name="Group 122">
              <a:extLst>
                <a:ext uri="{FF2B5EF4-FFF2-40B4-BE49-F238E27FC236}">
                  <a16:creationId xmlns:a16="http://schemas.microsoft.com/office/drawing/2014/main" id="{1D009EC3-E879-4BF7-AD6E-8AA969C955E6}"/>
                </a:ext>
              </a:extLst>
            </p:cNvPr>
            <p:cNvGrpSpPr/>
            <p:nvPr/>
          </p:nvGrpSpPr>
          <p:grpSpPr>
            <a:xfrm>
              <a:off x="1310248" y="3242981"/>
              <a:ext cx="1137348" cy="491318"/>
              <a:chOff x="1996564" y="1839447"/>
              <a:chExt cx="2621611" cy="1045986"/>
            </a:xfrm>
          </p:grpSpPr>
          <p:cxnSp>
            <p:nvCxnSpPr>
              <p:cNvPr id="104" name="Straight Connector 123">
                <a:extLst>
                  <a:ext uri="{FF2B5EF4-FFF2-40B4-BE49-F238E27FC236}">
                    <a16:creationId xmlns:a16="http://schemas.microsoft.com/office/drawing/2014/main" id="{66D254EF-F08A-4264-AAC2-47F30135673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5" name="Straight Connector 124">
                <a:extLst>
                  <a:ext uri="{FF2B5EF4-FFF2-40B4-BE49-F238E27FC236}">
                    <a16:creationId xmlns:a16="http://schemas.microsoft.com/office/drawing/2014/main" id="{2EA02440-C6C7-45A4-A80B-CD1247AEDB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6" name="Straight Connector 125">
                <a:extLst>
                  <a:ext uri="{FF2B5EF4-FFF2-40B4-BE49-F238E27FC236}">
                    <a16:creationId xmlns:a16="http://schemas.microsoft.com/office/drawing/2014/main" id="{F3F365FA-9859-49C4-ACDD-C3D0484ED6B1}"/>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4" name="TextBox 129">
              <a:extLst>
                <a:ext uri="{FF2B5EF4-FFF2-40B4-BE49-F238E27FC236}">
                  <a16:creationId xmlns:a16="http://schemas.microsoft.com/office/drawing/2014/main" id="{BB5591DF-CFF8-4D54-ACF7-FCEBAA9B19D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sp>
          <p:nvSpPr>
            <p:cNvPr id="95" name="Rectangle 69">
              <a:extLst>
                <a:ext uri="{FF2B5EF4-FFF2-40B4-BE49-F238E27FC236}">
                  <a16:creationId xmlns:a16="http://schemas.microsoft.com/office/drawing/2014/main" id="{F6AA19B5-D9E9-4DC7-9BFE-6B726293A9E1}"/>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FlexoSoft" panose="02000000000000000000" pitchFamily="2" charset="0"/>
                </a:rPr>
                <a:t>Telco X</a:t>
              </a:r>
            </a:p>
          </p:txBody>
        </p:sp>
        <p:sp>
          <p:nvSpPr>
            <p:cNvPr id="96" name="Rectangle 118">
              <a:extLst>
                <a:ext uri="{FF2B5EF4-FFF2-40B4-BE49-F238E27FC236}">
                  <a16:creationId xmlns:a16="http://schemas.microsoft.com/office/drawing/2014/main" id="{AEAD7D9E-A288-4FF4-8340-284BE231043C}"/>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IT</a:t>
              </a:r>
            </a:p>
          </p:txBody>
        </p:sp>
        <p:sp>
          <p:nvSpPr>
            <p:cNvPr id="97" name="Rectangle 119">
              <a:extLst>
                <a:ext uri="{FF2B5EF4-FFF2-40B4-BE49-F238E27FC236}">
                  <a16:creationId xmlns:a16="http://schemas.microsoft.com/office/drawing/2014/main" id="{8AC6796A-042F-40F8-A5A4-6C69B3C1904E}"/>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FlexoSoft" panose="02000000000000000000" pitchFamily="2" charset="0"/>
                  <a:cs typeface="Arial" charset="0"/>
                </a:rPr>
                <a:t>NT</a:t>
              </a:r>
            </a:p>
          </p:txBody>
        </p:sp>
        <p:sp>
          <p:nvSpPr>
            <p:cNvPr id="98" name="Rectangle 120">
              <a:extLst>
                <a:ext uri="{FF2B5EF4-FFF2-40B4-BE49-F238E27FC236}">
                  <a16:creationId xmlns:a16="http://schemas.microsoft.com/office/drawing/2014/main" id="{91CA053E-3409-4CCD-95A2-628DC15C353F}"/>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FlexoSoft" panose="02000000000000000000" pitchFamily="2" charset="0"/>
                  <a:cs typeface="Arial" charset="0"/>
                </a:rPr>
                <a:t>Other</a:t>
              </a:r>
            </a:p>
          </p:txBody>
        </p:sp>
        <p:grpSp>
          <p:nvGrpSpPr>
            <p:cNvPr id="99" name="Group 122">
              <a:extLst>
                <a:ext uri="{FF2B5EF4-FFF2-40B4-BE49-F238E27FC236}">
                  <a16:creationId xmlns:a16="http://schemas.microsoft.com/office/drawing/2014/main" id="{D30BCAED-9ABF-4985-8BB2-C48988DFCBAC}"/>
                </a:ext>
              </a:extLst>
            </p:cNvPr>
            <p:cNvGrpSpPr/>
            <p:nvPr/>
          </p:nvGrpSpPr>
          <p:grpSpPr>
            <a:xfrm>
              <a:off x="1310248" y="2406204"/>
              <a:ext cx="1137348" cy="491318"/>
              <a:chOff x="1832293" y="-94399"/>
              <a:chExt cx="2621611" cy="1045986"/>
            </a:xfrm>
          </p:grpSpPr>
          <p:cxnSp>
            <p:nvCxnSpPr>
              <p:cNvPr id="101" name="Straight Connector 123">
                <a:extLst>
                  <a:ext uri="{FF2B5EF4-FFF2-40B4-BE49-F238E27FC236}">
                    <a16:creationId xmlns:a16="http://schemas.microsoft.com/office/drawing/2014/main" id="{F4D257DE-E062-4C90-A540-D4DC683D9C6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2" name="Straight Connector 124">
                <a:extLst>
                  <a:ext uri="{FF2B5EF4-FFF2-40B4-BE49-F238E27FC236}">
                    <a16:creationId xmlns:a16="http://schemas.microsoft.com/office/drawing/2014/main" id="{1AFB38F8-A2C1-4E59-A574-C8EE3EF919E0}"/>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3" name="Straight Connector 125">
                <a:extLst>
                  <a:ext uri="{FF2B5EF4-FFF2-40B4-BE49-F238E27FC236}">
                    <a16:creationId xmlns:a16="http://schemas.microsoft.com/office/drawing/2014/main" id="{C469CE32-FF1E-486B-B78F-02183A78FD8C}"/>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100" name="TextBox 129">
              <a:extLst>
                <a:ext uri="{FF2B5EF4-FFF2-40B4-BE49-F238E27FC236}">
                  <a16:creationId xmlns:a16="http://schemas.microsoft.com/office/drawing/2014/main" id="{56FADA5C-4A77-4CA3-8F33-F997DA33B8F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FlexoSoft" panose="02000000000000000000" pitchFamily="2" charset="0"/>
                </a:rPr>
                <a:t>Exposure Gateway</a:t>
              </a:r>
            </a:p>
          </p:txBody>
        </p:sp>
      </p:grpSp>
      <p:cxnSp>
        <p:nvCxnSpPr>
          <p:cNvPr id="107" name="Straight Connector 113">
            <a:extLst>
              <a:ext uri="{FF2B5EF4-FFF2-40B4-BE49-F238E27FC236}">
                <a16:creationId xmlns:a16="http://schemas.microsoft.com/office/drawing/2014/main" id="{0D972AC3-69C6-4847-8E69-223BD5F71698}"/>
              </a:ext>
            </a:extLst>
          </p:cNvPr>
          <p:cNvCxnSpPr>
            <a:cxnSpLocks/>
            <a:stCxn id="108" idx="0"/>
            <a:endCxn id="100" idx="2"/>
          </p:cNvCxnSpPr>
          <p:nvPr/>
        </p:nvCxnSpPr>
        <p:spPr>
          <a:xfrm flipH="1" flipV="1">
            <a:off x="2798371" y="4875352"/>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8" name="Rectangle 83">
            <a:extLst>
              <a:ext uri="{FF2B5EF4-FFF2-40B4-BE49-F238E27FC236}">
                <a16:creationId xmlns:a16="http://schemas.microsoft.com/office/drawing/2014/main" id="{C26C49F4-BE07-443D-A84E-B89D729AC37D}"/>
              </a:ext>
            </a:extLst>
          </p:cNvPr>
          <p:cNvSpPr/>
          <p:nvPr/>
        </p:nvSpPr>
        <p:spPr bwMode="gray">
          <a:xfrm rot="16200000">
            <a:off x="3923630" y="5140801"/>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FlexoSoft" panose="02000000000000000000" pitchFamily="2" charset="0"/>
                <a:cs typeface="Arial" charset="0"/>
              </a:rPr>
              <a:t>Capability Consumer</a:t>
            </a:r>
          </a:p>
        </p:txBody>
      </p:sp>
      <p:cxnSp>
        <p:nvCxnSpPr>
          <p:cNvPr id="109" name="Straight Connector 113">
            <a:extLst>
              <a:ext uri="{FF2B5EF4-FFF2-40B4-BE49-F238E27FC236}">
                <a16:creationId xmlns:a16="http://schemas.microsoft.com/office/drawing/2014/main" id="{13659412-6ED1-4C89-AC88-EF6B25B44CBB}"/>
              </a:ext>
            </a:extLst>
          </p:cNvPr>
          <p:cNvCxnSpPr>
            <a:cxnSpLocks/>
            <a:stCxn id="108" idx="0"/>
            <a:endCxn id="94" idx="2"/>
          </p:cNvCxnSpPr>
          <p:nvPr/>
        </p:nvCxnSpPr>
        <p:spPr>
          <a:xfrm flipH="1">
            <a:off x="2798371" y="5264030"/>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10" name="Freeform 224">
            <a:extLst>
              <a:ext uri="{FF2B5EF4-FFF2-40B4-BE49-F238E27FC236}">
                <a16:creationId xmlns:a16="http://schemas.microsoft.com/office/drawing/2014/main" id="{8BCCDCF6-5D72-4099-B1EC-375F16030667}"/>
              </a:ext>
            </a:extLst>
          </p:cNvPr>
          <p:cNvSpPr/>
          <p:nvPr/>
        </p:nvSpPr>
        <p:spPr>
          <a:xfrm>
            <a:off x="1605815" y="4885435"/>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225">
            <a:extLst>
              <a:ext uri="{FF2B5EF4-FFF2-40B4-BE49-F238E27FC236}">
                <a16:creationId xmlns:a16="http://schemas.microsoft.com/office/drawing/2014/main" id="{2400F14C-C965-4BF1-B0F5-560D671076EC}"/>
              </a:ext>
            </a:extLst>
          </p:cNvPr>
          <p:cNvSpPr/>
          <p:nvPr/>
        </p:nvSpPr>
        <p:spPr>
          <a:xfrm>
            <a:off x="6891177" y="4925462"/>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2" name="Straight Connector 226">
            <a:extLst>
              <a:ext uri="{FF2B5EF4-FFF2-40B4-BE49-F238E27FC236}">
                <a16:creationId xmlns:a16="http://schemas.microsoft.com/office/drawing/2014/main" id="{E37273CE-B9D3-4021-A30D-14DDDDC40AED}"/>
              </a:ext>
            </a:extLst>
          </p:cNvPr>
          <p:cNvCxnSpPr>
            <a:stCxn id="111" idx="4"/>
            <a:endCxn id="85" idx="0"/>
          </p:cNvCxnSpPr>
          <p:nvPr/>
        </p:nvCxnSpPr>
        <p:spPr>
          <a:xfrm flipV="1">
            <a:off x="8791313" y="5286411"/>
            <a:ext cx="1018146" cy="15372"/>
          </a:xfrm>
          <a:prstGeom prst="line">
            <a:avLst/>
          </a:prstGeom>
        </p:spPr>
        <p:style>
          <a:lnRef idx="2">
            <a:schemeClr val="accent1"/>
          </a:lnRef>
          <a:fillRef idx="0">
            <a:schemeClr val="accent1"/>
          </a:fillRef>
          <a:effectRef idx="1">
            <a:schemeClr val="accent1"/>
          </a:effectRef>
          <a:fontRef idx="minor">
            <a:schemeClr val="tx1"/>
          </a:fontRef>
        </p:style>
      </p:cxnSp>
      <p:pic>
        <p:nvPicPr>
          <p:cNvPr id="114" name="Grafik 113" descr="Ein Bild, das Text, Schild, Geschirr enthält.&#10;&#10;Automatisch generierte Beschreibung">
            <a:extLst>
              <a:ext uri="{FF2B5EF4-FFF2-40B4-BE49-F238E27FC236}">
                <a16:creationId xmlns:a16="http://schemas.microsoft.com/office/drawing/2014/main" id="{F45B3CE0-A2F2-4BEE-801E-6E21B5FA5B84}"/>
              </a:ext>
            </a:extLst>
          </p:cNvPr>
          <p:cNvPicPr>
            <a:picLocks noChangeAspect="1"/>
          </p:cNvPicPr>
          <p:nvPr/>
        </p:nvPicPr>
        <p:blipFill>
          <a:blip r:embed="rId6"/>
          <a:stretch>
            <a:fillRect/>
          </a:stretch>
        </p:blipFill>
        <p:spPr>
          <a:xfrm>
            <a:off x="8971279" y="342110"/>
            <a:ext cx="2184401" cy="855557"/>
          </a:xfrm>
          <a:prstGeom prst="rect">
            <a:avLst/>
          </a:prstGeom>
        </p:spPr>
      </p:pic>
      <p:pic>
        <p:nvPicPr>
          <p:cNvPr id="121" name="Grafik 120" descr="Ein Bild, das dunkel enthält.&#10;&#10;Automatisch generierte Beschreibung">
            <a:extLst>
              <a:ext uri="{FF2B5EF4-FFF2-40B4-BE49-F238E27FC236}">
                <a16:creationId xmlns:a16="http://schemas.microsoft.com/office/drawing/2014/main" id="{A05CC485-38E1-4558-88F0-11278E52C3AB}"/>
              </a:ext>
            </a:extLst>
          </p:cNvPr>
          <p:cNvPicPr>
            <a:picLocks noChangeAspect="1"/>
          </p:cNvPicPr>
          <p:nvPr/>
        </p:nvPicPr>
        <p:blipFill>
          <a:blip r:embed="rId7">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229996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ilkreis 11">
            <a:extLst>
              <a:ext uri="{FF2B5EF4-FFF2-40B4-BE49-F238E27FC236}">
                <a16:creationId xmlns:a16="http://schemas.microsoft.com/office/drawing/2014/main" id="{A7410CB4-A77B-4A86-A8C7-DD7A46A6A8BD}"/>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Availability</a:t>
            </a:r>
            <a:br>
              <a:rPr lang="en-US" sz="3200">
                <a:solidFill>
                  <a:srgbClr val="FFFFFF"/>
                </a:solidFill>
              </a:rPr>
            </a:br>
            <a:r>
              <a:rPr lang="en-US" sz="3200">
                <a:solidFill>
                  <a:srgbClr val="FFFFFF"/>
                </a:solidFill>
              </a:rPr>
              <a:t>Benefit</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3282216" y="2554782"/>
            <a:ext cx="6407840" cy="2339102"/>
          </a:xfrm>
          <a:prstGeom prst="rect">
            <a:avLst/>
          </a:prstGeom>
          <a:noFill/>
        </p:spPr>
        <p:txBody>
          <a:bodyPr wrap="square" rtlCol="0">
            <a:spAutoFit/>
          </a:bodyPr>
          <a:lstStyle/>
          <a:p>
            <a:pPr>
              <a:spcBef>
                <a:spcPts val="600"/>
              </a:spcBef>
            </a:pPr>
            <a:r>
              <a:rPr lang="en-US" sz="1800" b="1">
                <a:latin typeface="FlexoSoft DemiBold" panose="02000000000000000000" pitchFamily="2" charset="0"/>
              </a:rPr>
              <a:t>Availability</a:t>
            </a:r>
            <a:r>
              <a:rPr lang="en-US" sz="1800" b="1">
                <a:latin typeface="FlexoSoft Light" panose="02000000000000000000" pitchFamily="2" charset="0"/>
              </a:rPr>
              <a:t> across telco networks and countries is necessary:</a:t>
            </a:r>
          </a:p>
          <a:p>
            <a:pPr marL="285750" indent="-285750">
              <a:spcBef>
                <a:spcPts val="600"/>
              </a:spcBef>
              <a:buFont typeface="Wingdings" panose="05000000000000000000" pitchFamily="2" charset="2"/>
              <a:buChar char="§"/>
            </a:pPr>
            <a:r>
              <a:rPr lang="en-US" sz="1800">
                <a:latin typeface="FlexoSoft Light" panose="02000000000000000000" pitchFamily="2" charset="0"/>
              </a:rPr>
              <a:t>To ensure seamless customer experience</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technology development and commercial adoption (minimize implementation effort)</a:t>
            </a:r>
          </a:p>
          <a:p>
            <a:pPr marL="285750" indent="-285750">
              <a:spcBef>
                <a:spcPts val="600"/>
              </a:spcBef>
              <a:buFont typeface="Wingdings" panose="05000000000000000000" pitchFamily="2" charset="2"/>
              <a:buChar char="§"/>
            </a:pPr>
            <a:r>
              <a:rPr lang="en-US" sz="1800">
                <a:latin typeface="FlexoSoft Light" panose="02000000000000000000" pitchFamily="2" charset="0"/>
              </a:rPr>
              <a:t>To accelerate education and promotion</a:t>
            </a:r>
          </a:p>
          <a:p>
            <a:pPr marL="285750" indent="-285750">
              <a:spcBef>
                <a:spcPts val="600"/>
              </a:spcBef>
              <a:buFont typeface="Wingdings" panose="05000000000000000000" pitchFamily="2" charset="2"/>
              <a:buChar char="§"/>
            </a:pPr>
            <a:r>
              <a:rPr lang="en-US" sz="1800">
                <a:latin typeface="FlexoSoft Light" panose="02000000000000000000" pitchFamily="2" charset="0"/>
              </a:rPr>
              <a:t>To support application portability</a:t>
            </a:r>
          </a:p>
        </p:txBody>
      </p:sp>
      <p:pic>
        <p:nvPicPr>
          <p:cNvPr id="11" name="Grafik 10" descr="Ausrufezeichen mit einfarbiger Füllung">
            <a:extLst>
              <a:ext uri="{FF2B5EF4-FFF2-40B4-BE49-F238E27FC236}">
                <a16:creationId xmlns:a16="http://schemas.microsoft.com/office/drawing/2014/main" id="{1389DC7D-BF43-4B84-BC24-DF4F06F82C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99064">
            <a:off x="1681658" y="2568001"/>
            <a:ext cx="2035664" cy="2035664"/>
          </a:xfrm>
          <a:prstGeom prst="rect">
            <a:avLst/>
          </a:prstGeom>
        </p:spPr>
      </p:pic>
      <p:pic>
        <p:nvPicPr>
          <p:cNvPr id="13" name="Grafik 12" descr="Ein Bild, das Text, Schild, Geschirr enthält.&#10;&#10;Automatisch generierte Beschreibung">
            <a:extLst>
              <a:ext uri="{FF2B5EF4-FFF2-40B4-BE49-F238E27FC236}">
                <a16:creationId xmlns:a16="http://schemas.microsoft.com/office/drawing/2014/main" id="{07C79020-07FF-4023-B804-93A4272049A7}"/>
              </a:ext>
            </a:extLst>
          </p:cNvPr>
          <p:cNvPicPr>
            <a:picLocks noChangeAspect="1"/>
          </p:cNvPicPr>
          <p:nvPr/>
        </p:nvPicPr>
        <p:blipFill>
          <a:blip r:embed="rId8"/>
          <a:stretch>
            <a:fillRect/>
          </a:stretch>
        </p:blipFill>
        <p:spPr>
          <a:xfrm>
            <a:off x="8971279" y="342110"/>
            <a:ext cx="2184401" cy="855557"/>
          </a:xfrm>
          <a:prstGeom prst="rect">
            <a:avLst/>
          </a:prstGeom>
        </p:spPr>
      </p:pic>
      <p:pic>
        <p:nvPicPr>
          <p:cNvPr id="18" name="Grafik 17" descr="Ein Bild, das dunkel enthält.&#10;&#10;Automatisch generierte Beschreibung">
            <a:extLst>
              <a:ext uri="{FF2B5EF4-FFF2-40B4-BE49-F238E27FC236}">
                <a16:creationId xmlns:a16="http://schemas.microsoft.com/office/drawing/2014/main" id="{E2E5C611-362D-42CB-B844-6AFBDA401772}"/>
              </a:ext>
            </a:extLst>
          </p:cNvPr>
          <p:cNvPicPr>
            <a:picLocks noChangeAspect="1"/>
          </p:cNvPicPr>
          <p:nvPr/>
        </p:nvPicPr>
        <p:blipFill>
          <a:blip r:embed="rId9">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13641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ilkreis 9">
            <a:extLst>
              <a:ext uri="{FF2B5EF4-FFF2-40B4-BE49-F238E27FC236}">
                <a16:creationId xmlns:a16="http://schemas.microsoft.com/office/drawing/2014/main" id="{25960A51-DA50-4FA4-9454-D5DB4095EEC8}"/>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2563679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Mission</a:t>
            </a:r>
          </a:p>
        </p:txBody>
      </p:sp>
      <p:sp>
        <p:nvSpPr>
          <p:cNvPr id="16" name="Textfeld 15">
            <a:extLst>
              <a:ext uri="{FF2B5EF4-FFF2-40B4-BE49-F238E27FC236}">
                <a16:creationId xmlns:a16="http://schemas.microsoft.com/office/drawing/2014/main" id="{06D8E8A4-FD87-4133-9874-51DB08EA8B6F}"/>
              </a:ext>
            </a:extLst>
          </p:cNvPr>
          <p:cNvSpPr txBox="1"/>
          <p:nvPr/>
        </p:nvSpPr>
        <p:spPr>
          <a:xfrm>
            <a:off x="2824223" y="1840794"/>
            <a:ext cx="7010783" cy="2308324"/>
          </a:xfrm>
          <a:prstGeom prst="rect">
            <a:avLst/>
          </a:prstGeom>
          <a:noFill/>
        </p:spPr>
        <p:txBody>
          <a:bodyPr wrap="square" rtlCol="0">
            <a:spAutoFit/>
          </a:bodyPr>
          <a:lstStyle/>
          <a:p>
            <a:r>
              <a:rPr lang="de-DE" sz="1800">
                <a:latin typeface="FlexoSoft DemiBold" panose="02000000000000000000" pitchFamily="2" charset="0"/>
              </a:rPr>
              <a:t>CAMARA</a:t>
            </a:r>
            <a:r>
              <a:rPr lang="de-DE" sz="1800">
                <a:latin typeface="FlexoSoft Light" panose="02000000000000000000" pitchFamily="2" charset="0"/>
              </a:rPr>
              <a:t> </a:t>
            </a:r>
            <a:r>
              <a:rPr lang="de-DE" sz="1800" err="1">
                <a:latin typeface="FlexoSoft Light" panose="02000000000000000000" pitchFamily="2" charset="0"/>
              </a:rPr>
              <a:t>is</a:t>
            </a:r>
            <a:r>
              <a:rPr lang="de-DE" sz="1800">
                <a:latin typeface="FlexoSoft Light" panose="02000000000000000000" pitchFamily="2" charset="0"/>
              </a:rPr>
              <a:t> an open source </a:t>
            </a:r>
            <a:r>
              <a:rPr lang="de-DE" sz="1800" err="1">
                <a:latin typeface="FlexoSoft Light" panose="02000000000000000000" pitchFamily="2" charset="0"/>
              </a:rPr>
              <a:t>project</a:t>
            </a:r>
            <a:r>
              <a:rPr lang="de-DE" sz="1800">
                <a:latin typeface="FlexoSoft Light" panose="02000000000000000000" pitchFamily="2" charset="0"/>
              </a:rPr>
              <a:t> </a:t>
            </a:r>
            <a:r>
              <a:rPr lang="de-DE" sz="1800" err="1">
                <a:latin typeface="FlexoSoft Light" panose="02000000000000000000" pitchFamily="2" charset="0"/>
              </a:rPr>
              <a:t>within</a:t>
            </a:r>
            <a:r>
              <a:rPr lang="de-DE" sz="1800">
                <a:latin typeface="FlexoSoft Light" panose="02000000000000000000" pitchFamily="2" charset="0"/>
              </a:rPr>
              <a:t> Linux </a:t>
            </a:r>
            <a:r>
              <a:rPr lang="de-DE" sz="1800" err="1">
                <a:latin typeface="FlexoSoft Light" panose="02000000000000000000" pitchFamily="2" charset="0"/>
              </a:rPr>
              <a:t>Foundation</a:t>
            </a:r>
            <a:r>
              <a:rPr lang="de-DE" sz="1800">
                <a:latin typeface="FlexoSoft Light" panose="02000000000000000000" pitchFamily="2" charset="0"/>
              </a:rPr>
              <a:t> </a:t>
            </a:r>
            <a:r>
              <a:rPr lang="de-DE" sz="1800" err="1">
                <a:latin typeface="FlexoSoft Light" panose="02000000000000000000" pitchFamily="2" charset="0"/>
              </a:rPr>
              <a:t>to</a:t>
            </a:r>
            <a:r>
              <a:rPr lang="de-DE" sz="1800">
                <a:latin typeface="FlexoSoft Light" panose="02000000000000000000" pitchFamily="2" charset="0"/>
              </a:rPr>
              <a:t> </a:t>
            </a:r>
            <a:r>
              <a:rPr lang="de-DE" sz="1800" err="1">
                <a:latin typeface="FlexoSoft Light" panose="02000000000000000000" pitchFamily="2" charset="0"/>
              </a:rPr>
              <a:t>define</a:t>
            </a:r>
            <a:r>
              <a:rPr lang="de-DE" sz="1800">
                <a:latin typeface="FlexoSoft Light" panose="02000000000000000000" pitchFamily="2" charset="0"/>
              </a:rPr>
              <a:t>, </a:t>
            </a:r>
            <a:r>
              <a:rPr lang="de-DE" sz="1800" err="1">
                <a:latin typeface="FlexoSoft Light" panose="02000000000000000000" pitchFamily="2" charset="0"/>
              </a:rPr>
              <a:t>develop</a:t>
            </a:r>
            <a:r>
              <a:rPr lang="de-DE" sz="1800">
                <a:latin typeface="FlexoSoft Light" panose="02000000000000000000" pitchFamily="2" charset="0"/>
              </a:rPr>
              <a:t> and </a:t>
            </a:r>
            <a:r>
              <a:rPr lang="de-DE" sz="1800" err="1">
                <a:latin typeface="FlexoSoft Light" panose="02000000000000000000" pitchFamily="2" charset="0"/>
              </a:rPr>
              <a:t>test</a:t>
            </a:r>
            <a:r>
              <a:rPr lang="de-DE" sz="1800">
                <a:latin typeface="FlexoSoft Light" panose="02000000000000000000" pitchFamily="2" charset="0"/>
              </a:rPr>
              <a:t> </a:t>
            </a:r>
            <a:r>
              <a:rPr lang="de-DE" sz="1800" err="1">
                <a:latin typeface="FlexoSoft Light" panose="02000000000000000000" pitchFamily="2" charset="0"/>
              </a:rPr>
              <a:t>the</a:t>
            </a:r>
            <a:r>
              <a:rPr lang="de-DE" sz="1800">
                <a:latin typeface="FlexoSoft Light" panose="02000000000000000000" pitchFamily="2" charset="0"/>
              </a:rPr>
              <a:t> APIs. </a:t>
            </a:r>
            <a:r>
              <a:rPr lang="en-US" sz="1800">
                <a:latin typeface="FlexoSoft Light" panose="02000000000000000000" pitchFamily="2" charset="0"/>
              </a:rPr>
              <a:t>CAMARA works in close collaboration with the GSMA Operator Platform Group to align API requirements and publish API </a:t>
            </a:r>
            <a:r>
              <a:rPr lang="en-US">
                <a:latin typeface="FlexoSoft Light" panose="02000000000000000000" pitchFamily="2" charset="0"/>
              </a:rPr>
              <a:t>definitions</a:t>
            </a:r>
            <a:r>
              <a:rPr lang="en-US" sz="1800">
                <a:latin typeface="FlexoSoft Light" panose="02000000000000000000" pitchFamily="2" charset="0"/>
              </a:rPr>
              <a:t> and APIs. Harmonization of APIs is achieved through fast and agile created working code with developer-friendly documentation. API </a:t>
            </a:r>
            <a:r>
              <a:rPr lang="en-US">
                <a:latin typeface="FlexoSoft Light" panose="02000000000000000000" pitchFamily="2" charset="0"/>
              </a:rPr>
              <a:t>definitions</a:t>
            </a:r>
            <a:r>
              <a:rPr lang="en-US" sz="1800">
                <a:latin typeface="FlexoSoft Light" panose="02000000000000000000" pitchFamily="2" charset="0"/>
              </a:rPr>
              <a:t> and reference implementations are free to use (Apache2.0 license).</a:t>
            </a:r>
            <a:endParaRPr lang="de-DE" sz="1800">
              <a:latin typeface="FlexoSoft Light" panose="02000000000000000000" pitchFamily="2" charset="0"/>
            </a:endParaRPr>
          </a:p>
        </p:txBody>
      </p:sp>
      <p:pic>
        <p:nvPicPr>
          <p:cNvPr id="3" name="Grafik 2">
            <a:extLst>
              <a:ext uri="{FF2B5EF4-FFF2-40B4-BE49-F238E27FC236}">
                <a16:creationId xmlns:a16="http://schemas.microsoft.com/office/drawing/2014/main" id="{0697E297-C188-48B8-8C6D-4E4CD53E5B76}"/>
              </a:ext>
            </a:extLst>
          </p:cNvPr>
          <p:cNvPicPr>
            <a:picLocks noChangeAspect="1"/>
          </p:cNvPicPr>
          <p:nvPr/>
        </p:nvPicPr>
        <p:blipFill>
          <a:blip r:embed="rId6"/>
          <a:stretch>
            <a:fillRect/>
          </a:stretch>
        </p:blipFill>
        <p:spPr>
          <a:xfrm>
            <a:off x="2893511" y="4323413"/>
            <a:ext cx="3777106" cy="1270347"/>
          </a:xfrm>
          <a:prstGeom prst="rect">
            <a:avLst/>
          </a:prstGeom>
        </p:spPr>
      </p:pic>
      <p:pic>
        <p:nvPicPr>
          <p:cNvPr id="7" name="Picture 1">
            <a:extLst>
              <a:ext uri="{FF2B5EF4-FFF2-40B4-BE49-F238E27FC236}">
                <a16:creationId xmlns:a16="http://schemas.microsoft.com/office/drawing/2014/main" id="{C57325BD-C8EC-4C63-9580-CEC7EBF216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6612" y="4323413"/>
            <a:ext cx="1270347" cy="1270347"/>
          </a:xfrm>
          <a:prstGeom prst="rect">
            <a:avLst/>
          </a:prstGeom>
        </p:spPr>
      </p:pic>
      <p:pic>
        <p:nvPicPr>
          <p:cNvPr id="11" name="Grafik 10" descr="Handschlag mit einfarbiger Füllung">
            <a:extLst>
              <a:ext uri="{FF2B5EF4-FFF2-40B4-BE49-F238E27FC236}">
                <a16:creationId xmlns:a16="http://schemas.microsoft.com/office/drawing/2014/main" id="{6009E1CF-41A4-4804-8F9E-99D9470FED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900594">
            <a:off x="1826876" y="2310936"/>
            <a:ext cx="914400" cy="914400"/>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5BF6B5A2-5BD6-4E69-B736-7871EF323D7B}"/>
              </a:ext>
            </a:extLst>
          </p:cNvPr>
          <p:cNvPicPr>
            <a:picLocks noChangeAspect="1"/>
          </p:cNvPicPr>
          <p:nvPr/>
        </p:nvPicPr>
        <p:blipFill>
          <a:blip r:embed="rId10"/>
          <a:stretch>
            <a:fillRect/>
          </a:stretch>
        </p:blipFill>
        <p:spPr>
          <a:xfrm>
            <a:off x="8971279" y="342110"/>
            <a:ext cx="2184401" cy="855557"/>
          </a:xfrm>
          <a:prstGeom prst="rect">
            <a:avLst/>
          </a:prstGeom>
        </p:spPr>
      </p:pic>
      <p:pic>
        <p:nvPicPr>
          <p:cNvPr id="20" name="Grafik 19" descr="Ein Bild, das dunkel enthält.&#10;&#10;Automatisch generierte Beschreibung">
            <a:extLst>
              <a:ext uri="{FF2B5EF4-FFF2-40B4-BE49-F238E27FC236}">
                <a16:creationId xmlns:a16="http://schemas.microsoft.com/office/drawing/2014/main" id="{7420D4EE-B801-4BDF-B646-8C16B214FA03}"/>
              </a:ext>
            </a:extLst>
          </p:cNvPr>
          <p:cNvPicPr>
            <a:picLocks noChangeAspect="1"/>
          </p:cNvPicPr>
          <p:nvPr/>
        </p:nvPicPr>
        <p:blipFill>
          <a:blip r:embed="rId11">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81886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ilkreis 42">
            <a:extLst>
              <a:ext uri="{FF2B5EF4-FFF2-40B4-BE49-F238E27FC236}">
                <a16:creationId xmlns:a16="http://schemas.microsoft.com/office/drawing/2014/main" id="{074CA183-3E95-4ADE-8FC8-C626D25A92D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414614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92" imgH="595" progId="TCLayout.ActiveDocument.1">
                  <p:embed/>
                </p:oleObj>
              </mc:Choice>
              <mc:Fallback>
                <p:oleObj name="think-cell Folie" r:id="rId4"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rgbClr val="FFFFFF"/>
                </a:solidFill>
              </a:rPr>
              <a:t>CAMARA</a:t>
            </a:r>
            <a:br>
              <a:rPr lang="en-US" sz="3200">
                <a:solidFill>
                  <a:srgbClr val="FFFFFF"/>
                </a:solidFill>
              </a:rPr>
            </a:br>
            <a:r>
              <a:rPr lang="en-US" sz="3200">
                <a:solidFill>
                  <a:srgbClr val="FFFFFF"/>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444373" y="2280992"/>
            <a:ext cx="4450993" cy="3416320"/>
          </a:xfrm>
          <a:prstGeom prst="rect">
            <a:avLst/>
          </a:prstGeom>
          <a:noFill/>
        </p:spPr>
        <p:txBody>
          <a:bodyPr wrap="square" rtlCol="0">
            <a:spAutoFit/>
          </a:bodyPr>
          <a:lstStyle/>
          <a:p>
            <a:r>
              <a:rPr lang="en-US">
                <a:latin typeface="FlexoSoft Light" panose="02000000000000000000" pitchFamily="2" charset="0"/>
              </a:rPr>
              <a:t>From functional perspective the scope is limited to </a:t>
            </a:r>
            <a:r>
              <a:rPr lang="en-US">
                <a:latin typeface="FlexoSoft DemiBold" panose="02000000000000000000" pitchFamily="2" charset="0"/>
              </a:rPr>
              <a:t>telco APIs</a:t>
            </a:r>
            <a:r>
              <a:rPr lang="en-US">
                <a:latin typeface="FlexoSoft Light" panose="02000000000000000000" pitchFamily="2" charset="0"/>
              </a:rPr>
              <a:t>, that means APIs in the domain of telco mobile networks, telco fixed line networks or supporting these.</a:t>
            </a:r>
          </a:p>
          <a:p>
            <a:endParaRPr lang="en-US">
              <a:latin typeface="FlexoSoft Light" panose="02000000000000000000" pitchFamily="2" charset="0"/>
            </a:endParaRPr>
          </a:p>
          <a:p>
            <a:r>
              <a:rPr lang="de-DE" err="1">
                <a:latin typeface="FlexoSoft Light" panose="02000000000000000000" pitchFamily="2" charset="0"/>
              </a:rPr>
              <a:t>Thereby</a:t>
            </a:r>
            <a:r>
              <a:rPr lang="de-DE">
                <a:latin typeface="FlexoSoft Light" panose="02000000000000000000" pitchFamily="2" charset="0"/>
              </a:rPr>
              <a:t>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Light" panose="02000000000000000000" pitchFamily="2" charset="0"/>
              </a:rPr>
              <a:t>focus</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on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northbound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between</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and </a:t>
            </a:r>
            <a:r>
              <a:rPr lang="de-DE" err="1">
                <a:latin typeface="FlexoSoft Light" panose="02000000000000000000" pitchFamily="2" charset="0"/>
              </a:rPr>
              <a:t>aggregator</a:t>
            </a:r>
            <a:r>
              <a:rPr lang="de-DE">
                <a:latin typeface="FlexoSoft Light" panose="02000000000000000000" pitchFamily="2" charset="0"/>
              </a:rPr>
              <a:t> </a:t>
            </a:r>
            <a:r>
              <a:rPr lang="de-DE" err="1">
                <a:latin typeface="FlexoSoft Light" panose="02000000000000000000" pitchFamily="2" charset="0"/>
              </a:rPr>
              <a:t>or</a:t>
            </a:r>
            <a:r>
              <a:rPr lang="de-DE">
                <a:latin typeface="FlexoSoft Light" panose="02000000000000000000" pitchFamily="2" charset="0"/>
              </a:rPr>
              <a:t> </a:t>
            </a:r>
            <a:r>
              <a:rPr lang="de-DE" err="1">
                <a:latin typeface="FlexoSoft Light" panose="02000000000000000000" pitchFamily="2" charset="0"/>
              </a:rPr>
              <a:t>capability</a:t>
            </a:r>
            <a:r>
              <a:rPr lang="de-DE">
                <a:latin typeface="FlexoSoft Light" panose="02000000000000000000" pitchFamily="2" charset="0"/>
              </a:rPr>
              <a:t> </a:t>
            </a:r>
            <a:r>
              <a:rPr lang="de-DE" err="1">
                <a:latin typeface="FlexoSoft Light" panose="02000000000000000000" pitchFamily="2" charset="0"/>
              </a:rPr>
              <a:t>consumer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enable</a:t>
            </a:r>
            <a:r>
              <a:rPr lang="de-DE">
                <a:latin typeface="FlexoSoft Light" panose="02000000000000000000" pitchFamily="2" charset="0"/>
              </a:rPr>
              <a:t> API </a:t>
            </a:r>
            <a:r>
              <a:rPr lang="de-DE" err="1">
                <a:latin typeface="FlexoSoft Light" panose="02000000000000000000" pitchFamily="2" charset="0"/>
              </a:rPr>
              <a:t>roaming</a:t>
            </a:r>
            <a:r>
              <a:rPr lang="de-DE">
                <a:latin typeface="FlexoSoft Light" panose="02000000000000000000" pitchFamily="2" charset="0"/>
              </a:rPr>
              <a:t> also </a:t>
            </a:r>
            <a:r>
              <a:rPr lang="de-DE" err="1">
                <a:latin typeface="FlexoSoft Light" panose="02000000000000000000" pitchFamily="2" charset="0"/>
              </a:rPr>
              <a:t>the</a:t>
            </a:r>
            <a:r>
              <a:rPr lang="de-DE">
                <a:latin typeface="FlexoSoft Light" panose="02000000000000000000" pitchFamily="2" charset="0"/>
              </a:rPr>
              <a:t> </a:t>
            </a:r>
            <a:r>
              <a:rPr lang="de-DE" err="1">
                <a:latin typeface="FlexoSoft DemiBold" panose="02000000000000000000" pitchFamily="2" charset="0"/>
              </a:rPr>
              <a:t>east</a:t>
            </a:r>
            <a:r>
              <a:rPr lang="de-DE">
                <a:latin typeface="FlexoSoft DemiBold" panose="02000000000000000000" pitchFamily="2" charset="0"/>
              </a:rPr>
              <a:t>-/</a:t>
            </a:r>
            <a:r>
              <a:rPr lang="de-DE" err="1">
                <a:latin typeface="FlexoSoft DemiBold" panose="02000000000000000000" pitchFamily="2" charset="0"/>
              </a:rPr>
              <a:t>westbound</a:t>
            </a:r>
            <a:r>
              <a:rPr lang="de-DE">
                <a:latin typeface="FlexoSoft DemiBold" panose="02000000000000000000" pitchFamily="2" charset="0"/>
              </a:rPr>
              <a:t> interface </a:t>
            </a:r>
            <a:r>
              <a:rPr lang="de-DE">
                <a:latin typeface="FlexoSoft Light" panose="02000000000000000000" pitchFamily="2" charset="0"/>
              </a:rPr>
              <a:t>(</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to</a:t>
            </a:r>
            <a:r>
              <a:rPr lang="de-DE">
                <a:latin typeface="FlexoSoft Light" panose="02000000000000000000" pitchFamily="2" charset="0"/>
              </a:rPr>
              <a:t> </a:t>
            </a:r>
            <a:r>
              <a:rPr lang="de-DE" err="1">
                <a:latin typeface="FlexoSoft Light" panose="02000000000000000000" pitchFamily="2" charset="0"/>
              </a:rPr>
              <a:t>telco</a:t>
            </a:r>
            <a:r>
              <a:rPr lang="de-DE">
                <a:latin typeface="FlexoSoft Light" panose="02000000000000000000" pitchFamily="2" charset="0"/>
              </a:rPr>
              <a:t> </a:t>
            </a:r>
            <a:r>
              <a:rPr lang="de-DE" err="1">
                <a:latin typeface="FlexoSoft Light" panose="02000000000000000000" pitchFamily="2" charset="0"/>
              </a:rPr>
              <a:t>operator</a:t>
            </a:r>
            <a:r>
              <a:rPr lang="de-DE">
                <a:latin typeface="FlexoSoft Light" panose="02000000000000000000" pitchFamily="2" charset="0"/>
              </a:rPr>
              <a:t>) </a:t>
            </a:r>
            <a:r>
              <a:rPr lang="de-DE" err="1">
                <a:latin typeface="FlexoSoft Light" panose="02000000000000000000" pitchFamily="2" charset="0"/>
              </a:rPr>
              <a:t>is</a:t>
            </a:r>
            <a:r>
              <a:rPr lang="de-DE">
                <a:latin typeface="FlexoSoft Light" panose="02000000000000000000" pitchFamily="2" charset="0"/>
              </a:rPr>
              <a:t> </a:t>
            </a:r>
            <a:r>
              <a:rPr lang="de-DE" err="1">
                <a:latin typeface="FlexoSoft Light" panose="02000000000000000000" pitchFamily="2" charset="0"/>
              </a:rPr>
              <a:t>considered</a:t>
            </a:r>
            <a:r>
              <a:rPr lang="de-DE">
                <a:latin typeface="FlexoSoft Light" panose="02000000000000000000" pitchFamily="2" charset="0"/>
              </a:rPr>
              <a:t>.</a:t>
            </a:r>
          </a:p>
        </p:txBody>
      </p:sp>
      <p:pic>
        <p:nvPicPr>
          <p:cNvPr id="6" name="Grafik 5" descr="Internet Silhouette">
            <a:extLst>
              <a:ext uri="{FF2B5EF4-FFF2-40B4-BE49-F238E27FC236}">
                <a16:creationId xmlns:a16="http://schemas.microsoft.com/office/drawing/2014/main" id="{3636B7C5-98E2-4E5D-A552-6434038D6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835535"/>
            <a:ext cx="914400" cy="914400"/>
          </a:xfrm>
          <a:prstGeom prst="rect">
            <a:avLst/>
          </a:prstGeom>
        </p:spPr>
      </p:pic>
      <p:pic>
        <p:nvPicPr>
          <p:cNvPr id="8" name="Grafik 7" descr="Prozessor Silhouette">
            <a:extLst>
              <a:ext uri="{FF2B5EF4-FFF2-40B4-BE49-F238E27FC236}">
                <a16:creationId xmlns:a16="http://schemas.microsoft.com/office/drawing/2014/main" id="{9B4EB95C-7840-499D-9E22-E0A9082F40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714305"/>
            <a:ext cx="914400" cy="914400"/>
          </a:xfrm>
          <a:prstGeom prst="rect">
            <a:avLst/>
          </a:prstGeom>
        </p:spPr>
      </p:pic>
      <p:pic>
        <p:nvPicPr>
          <p:cNvPr id="10" name="Grafik 9" descr="Server Silhouette">
            <a:extLst>
              <a:ext uri="{FF2B5EF4-FFF2-40B4-BE49-F238E27FC236}">
                <a16:creationId xmlns:a16="http://schemas.microsoft.com/office/drawing/2014/main" id="{F39CC09B-757B-438A-93BF-2D8D2E0B3E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005462"/>
            <a:ext cx="914400" cy="914400"/>
          </a:xfrm>
          <a:prstGeom prst="rect">
            <a:avLst/>
          </a:prstGeom>
        </p:spPr>
      </p:pic>
      <p:cxnSp>
        <p:nvCxnSpPr>
          <p:cNvPr id="14" name="Gerader Verbinder 13">
            <a:extLst>
              <a:ext uri="{FF2B5EF4-FFF2-40B4-BE49-F238E27FC236}">
                <a16:creationId xmlns:a16="http://schemas.microsoft.com/office/drawing/2014/main" id="{E584E8CE-39DF-4547-BE52-128CDC39AA30}"/>
              </a:ext>
            </a:extLst>
          </p:cNvPr>
          <p:cNvCxnSpPr>
            <a:stCxn id="6" idx="2"/>
            <a:endCxn id="8" idx="0"/>
          </p:cNvCxnSpPr>
          <p:nvPr/>
        </p:nvCxnSpPr>
        <p:spPr>
          <a:xfrm>
            <a:off x="7224435" y="1749935"/>
            <a:ext cx="0" cy="96437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6" name="Gerader Verbinder 15">
            <a:extLst>
              <a:ext uri="{FF2B5EF4-FFF2-40B4-BE49-F238E27FC236}">
                <a16:creationId xmlns:a16="http://schemas.microsoft.com/office/drawing/2014/main" id="{09B30B80-B729-4EE9-9540-8A01215C6538}"/>
              </a:ext>
            </a:extLst>
          </p:cNvPr>
          <p:cNvCxnSpPr>
            <a:cxnSpLocks/>
            <a:stCxn id="7" idx="2"/>
            <a:endCxn id="10" idx="0"/>
          </p:cNvCxnSpPr>
          <p:nvPr/>
        </p:nvCxnSpPr>
        <p:spPr>
          <a:xfrm>
            <a:off x="7224435" y="4293396"/>
            <a:ext cx="0" cy="712066"/>
          </a:xfrm>
          <a:prstGeom prst="line">
            <a:avLst/>
          </a:prstGeom>
          <a:ln w="38100"/>
        </p:spPr>
        <p:style>
          <a:lnRef idx="1">
            <a:schemeClr val="accent6"/>
          </a:lnRef>
          <a:fillRef idx="0">
            <a:schemeClr val="accent6"/>
          </a:fillRef>
          <a:effectRef idx="0">
            <a:schemeClr val="accent6"/>
          </a:effectRef>
          <a:fontRef idx="minor">
            <a:schemeClr val="tx1"/>
          </a:fontRef>
        </p:style>
      </p:cxnSp>
      <p:pic>
        <p:nvPicPr>
          <p:cNvPr id="22" name="Grafik 21" descr="Prozessor Silhouette">
            <a:extLst>
              <a:ext uri="{FF2B5EF4-FFF2-40B4-BE49-F238E27FC236}">
                <a16:creationId xmlns:a16="http://schemas.microsoft.com/office/drawing/2014/main" id="{46DD2501-F90F-4BC1-805A-BADE95D52E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714305"/>
            <a:ext cx="914400" cy="914400"/>
          </a:xfrm>
          <a:prstGeom prst="rect">
            <a:avLst/>
          </a:prstGeom>
        </p:spPr>
      </p:pic>
      <p:pic>
        <p:nvPicPr>
          <p:cNvPr id="23" name="Grafik 22" descr="Server Silhouette">
            <a:extLst>
              <a:ext uri="{FF2B5EF4-FFF2-40B4-BE49-F238E27FC236}">
                <a16:creationId xmlns:a16="http://schemas.microsoft.com/office/drawing/2014/main" id="{A5E7D9D5-E116-4022-B50D-EFBBC1DCEE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005462"/>
            <a:ext cx="914400" cy="914400"/>
          </a:xfrm>
          <a:prstGeom prst="rect">
            <a:avLst/>
          </a:prstGeom>
        </p:spPr>
      </p:pic>
      <p:cxnSp>
        <p:nvCxnSpPr>
          <p:cNvPr id="25" name="Gerader Verbinder 24">
            <a:extLst>
              <a:ext uri="{FF2B5EF4-FFF2-40B4-BE49-F238E27FC236}">
                <a16:creationId xmlns:a16="http://schemas.microsoft.com/office/drawing/2014/main" id="{3585A4B1-CE71-4142-B253-EDE7B74CB79F}"/>
              </a:ext>
            </a:extLst>
          </p:cNvPr>
          <p:cNvCxnSpPr>
            <a:cxnSpLocks/>
            <a:stCxn id="27" idx="2"/>
            <a:endCxn id="23" idx="0"/>
          </p:cNvCxnSpPr>
          <p:nvPr/>
        </p:nvCxnSpPr>
        <p:spPr>
          <a:xfrm flipH="1">
            <a:off x="9543963" y="4292980"/>
            <a:ext cx="80" cy="71248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6" name="Gerader Verbinder 25">
            <a:extLst>
              <a:ext uri="{FF2B5EF4-FFF2-40B4-BE49-F238E27FC236}">
                <a16:creationId xmlns:a16="http://schemas.microsoft.com/office/drawing/2014/main" id="{5E386A93-ED45-4F00-80E7-27259D4023B4}"/>
              </a:ext>
            </a:extLst>
          </p:cNvPr>
          <p:cNvCxnSpPr>
            <a:cxnSpLocks/>
            <a:stCxn id="8" idx="3"/>
            <a:endCxn id="22" idx="1"/>
          </p:cNvCxnSpPr>
          <p:nvPr/>
        </p:nvCxnSpPr>
        <p:spPr>
          <a:xfrm>
            <a:off x="7681635" y="3171505"/>
            <a:ext cx="1405128" cy="0"/>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29" name="Textfeld 28">
            <a:extLst>
              <a:ext uri="{FF2B5EF4-FFF2-40B4-BE49-F238E27FC236}">
                <a16:creationId xmlns:a16="http://schemas.microsoft.com/office/drawing/2014/main" id="{E77AA7BF-2227-442D-B798-53BE8A9D4ED9}"/>
              </a:ext>
            </a:extLst>
          </p:cNvPr>
          <p:cNvSpPr txBox="1"/>
          <p:nvPr/>
        </p:nvSpPr>
        <p:spPr>
          <a:xfrm>
            <a:off x="7224435" y="204745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N</a:t>
            </a:r>
          </a:p>
        </p:txBody>
      </p:sp>
      <p:sp>
        <p:nvSpPr>
          <p:cNvPr id="31" name="Textfeld 30">
            <a:extLst>
              <a:ext uri="{FF2B5EF4-FFF2-40B4-BE49-F238E27FC236}">
                <a16:creationId xmlns:a16="http://schemas.microsoft.com/office/drawing/2014/main" id="{EE8FD02D-7A91-43D2-8A04-DBEBCC223D01}"/>
              </a:ext>
            </a:extLst>
          </p:cNvPr>
          <p:cNvSpPr txBox="1"/>
          <p:nvPr/>
        </p:nvSpPr>
        <p:spPr>
          <a:xfrm>
            <a:off x="8047871" y="3215439"/>
            <a:ext cx="736979"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E/W</a:t>
            </a:r>
          </a:p>
        </p:txBody>
      </p:sp>
      <p:sp>
        <p:nvSpPr>
          <p:cNvPr id="32" name="Textfeld 31">
            <a:extLst>
              <a:ext uri="{FF2B5EF4-FFF2-40B4-BE49-F238E27FC236}">
                <a16:creationId xmlns:a16="http://schemas.microsoft.com/office/drawing/2014/main" id="{34BE2BA7-8203-4548-B9EF-F7F277024AC7}"/>
              </a:ext>
            </a:extLst>
          </p:cNvPr>
          <p:cNvSpPr txBox="1"/>
          <p:nvPr/>
        </p:nvSpPr>
        <p:spPr>
          <a:xfrm>
            <a:off x="7224435" y="4437224"/>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3" name="Textfeld 32">
            <a:extLst>
              <a:ext uri="{FF2B5EF4-FFF2-40B4-BE49-F238E27FC236}">
                <a16:creationId xmlns:a16="http://schemas.microsoft.com/office/drawing/2014/main" id="{4AC3AFB6-1C54-4CAD-8552-6082EC90A854}"/>
              </a:ext>
            </a:extLst>
          </p:cNvPr>
          <p:cNvSpPr txBox="1"/>
          <p:nvPr/>
        </p:nvSpPr>
        <p:spPr>
          <a:xfrm>
            <a:off x="9543962" y="4462210"/>
            <a:ext cx="423988" cy="369332"/>
          </a:xfrm>
          <a:prstGeom prst="rect">
            <a:avLst/>
          </a:prstGeom>
          <a:noFill/>
        </p:spPr>
        <p:txBody>
          <a:bodyPr wrap="square" rtlCol="0">
            <a:spAutoFit/>
          </a:bodyPr>
          <a:lstStyle/>
          <a:p>
            <a:r>
              <a:rPr lang="de-DE">
                <a:solidFill>
                  <a:srgbClr val="000620"/>
                </a:solidFill>
                <a:latin typeface="FlexoSoft DemiBold" panose="02000000000000000000" pitchFamily="2" charset="0"/>
              </a:rPr>
              <a:t>S</a:t>
            </a:r>
          </a:p>
        </p:txBody>
      </p:sp>
      <p:sp>
        <p:nvSpPr>
          <p:cNvPr id="34" name="Textfeld 33">
            <a:extLst>
              <a:ext uri="{FF2B5EF4-FFF2-40B4-BE49-F238E27FC236}">
                <a16:creationId xmlns:a16="http://schemas.microsoft.com/office/drawing/2014/main" id="{1A422AEB-B05F-406D-A9C4-4AA0ABCA8843}"/>
              </a:ext>
            </a:extLst>
          </p:cNvPr>
          <p:cNvSpPr txBox="1"/>
          <p:nvPr/>
        </p:nvSpPr>
        <p:spPr>
          <a:xfrm>
            <a:off x="7646898" y="1065015"/>
            <a:ext cx="1538924" cy="369332"/>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Application</a:t>
            </a:r>
            <a:endParaRPr lang="de-DE">
              <a:solidFill>
                <a:srgbClr val="000620"/>
              </a:solidFill>
              <a:latin typeface="FlexoSoft Light" panose="02000000000000000000" pitchFamily="2" charset="0"/>
            </a:endParaRPr>
          </a:p>
        </p:txBody>
      </p:sp>
      <p:sp>
        <p:nvSpPr>
          <p:cNvPr id="35" name="Textfeld 34">
            <a:extLst>
              <a:ext uri="{FF2B5EF4-FFF2-40B4-BE49-F238E27FC236}">
                <a16:creationId xmlns:a16="http://schemas.microsoft.com/office/drawing/2014/main" id="{86DA94E2-F79A-4330-9189-384479C0D5AD}"/>
              </a:ext>
            </a:extLst>
          </p:cNvPr>
          <p:cNvSpPr txBox="1"/>
          <p:nvPr/>
        </p:nvSpPr>
        <p:spPr>
          <a:xfrm>
            <a:off x="7646898" y="5277996"/>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NT/IT/Other</a:t>
            </a:r>
          </a:p>
        </p:txBody>
      </p:sp>
      <p:sp>
        <p:nvSpPr>
          <p:cNvPr id="36" name="Textfeld 35">
            <a:extLst>
              <a:ext uri="{FF2B5EF4-FFF2-40B4-BE49-F238E27FC236}">
                <a16:creationId xmlns:a16="http://schemas.microsoft.com/office/drawing/2014/main" id="{A48AC16E-8202-4EBE-BE33-AB42B9612EE9}"/>
              </a:ext>
            </a:extLst>
          </p:cNvPr>
          <p:cNvSpPr txBox="1"/>
          <p:nvPr/>
        </p:nvSpPr>
        <p:spPr>
          <a:xfrm>
            <a:off x="5153630" y="2816510"/>
            <a:ext cx="1828490" cy="646331"/>
          </a:xfrm>
          <a:prstGeom prst="rect">
            <a:avLst/>
          </a:prstGeom>
          <a:noFill/>
        </p:spPr>
        <p:txBody>
          <a:bodyPr wrap="square" rtlCol="0">
            <a:spAutoFit/>
          </a:bodyPr>
          <a:lstStyle/>
          <a:p>
            <a:pPr algn="ctr"/>
            <a:r>
              <a:rPr lang="de-DE" err="1">
                <a:solidFill>
                  <a:srgbClr val="000620"/>
                </a:solidFill>
                <a:latin typeface="FlexoSoft Light" panose="02000000000000000000" pitchFamily="2" charset="0"/>
              </a:rPr>
              <a:t>Exposure</a:t>
            </a:r>
            <a:r>
              <a:rPr lang="de-DE">
                <a:solidFill>
                  <a:srgbClr val="000620"/>
                </a:solidFill>
                <a:latin typeface="FlexoSoft Light" panose="02000000000000000000" pitchFamily="2" charset="0"/>
              </a:rPr>
              <a:t> Gateway</a:t>
            </a:r>
          </a:p>
        </p:txBody>
      </p:sp>
      <p:pic>
        <p:nvPicPr>
          <p:cNvPr id="7" name="Grafik 6" descr="Blockchain Silhouette">
            <a:extLst>
              <a:ext uri="{FF2B5EF4-FFF2-40B4-BE49-F238E27FC236}">
                <a16:creationId xmlns:a16="http://schemas.microsoft.com/office/drawing/2014/main" id="{11B30F11-6688-4287-AA82-37E50AB7EC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556580"/>
            <a:ext cx="736816" cy="736816"/>
          </a:xfrm>
          <a:prstGeom prst="rect">
            <a:avLst/>
          </a:prstGeom>
        </p:spPr>
      </p:pic>
      <p:pic>
        <p:nvPicPr>
          <p:cNvPr id="27" name="Grafik 26" descr="Blockchain Silhouette">
            <a:extLst>
              <a:ext uri="{FF2B5EF4-FFF2-40B4-BE49-F238E27FC236}">
                <a16:creationId xmlns:a16="http://schemas.microsoft.com/office/drawing/2014/main" id="{BCDE45F3-AF8C-45BD-83AB-29A5BDD367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556164"/>
            <a:ext cx="736816" cy="736816"/>
          </a:xfrm>
          <a:prstGeom prst="rect">
            <a:avLst/>
          </a:prstGeom>
        </p:spPr>
      </p:pic>
      <p:sp>
        <p:nvSpPr>
          <p:cNvPr id="37" name="Textfeld 36">
            <a:extLst>
              <a:ext uri="{FF2B5EF4-FFF2-40B4-BE49-F238E27FC236}">
                <a16:creationId xmlns:a16="http://schemas.microsoft.com/office/drawing/2014/main" id="{0228B2DA-A9C3-4DB8-9DEB-59774FC2F434}"/>
              </a:ext>
            </a:extLst>
          </p:cNvPr>
          <p:cNvSpPr txBox="1"/>
          <p:nvPr/>
        </p:nvSpPr>
        <p:spPr>
          <a:xfrm>
            <a:off x="5153630" y="3628705"/>
            <a:ext cx="1828490" cy="646331"/>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Transformation </a:t>
            </a:r>
            <a:r>
              <a:rPr lang="de-DE" err="1">
                <a:solidFill>
                  <a:srgbClr val="000620"/>
                </a:solidFill>
                <a:latin typeface="FlexoSoft Light" panose="02000000000000000000" pitchFamily="2" charset="0"/>
              </a:rPr>
              <a:t>Function</a:t>
            </a:r>
            <a:endParaRPr lang="de-DE">
              <a:solidFill>
                <a:srgbClr val="000620"/>
              </a:solidFill>
              <a:latin typeface="FlexoSoft Light" panose="02000000000000000000" pitchFamily="2" charset="0"/>
            </a:endParaRPr>
          </a:p>
        </p:txBody>
      </p:sp>
      <p:sp>
        <p:nvSpPr>
          <p:cNvPr id="38" name="Textfeld 37">
            <a:extLst>
              <a:ext uri="{FF2B5EF4-FFF2-40B4-BE49-F238E27FC236}">
                <a16:creationId xmlns:a16="http://schemas.microsoft.com/office/drawing/2014/main" id="{3EE582D0-8AAC-4C59-9837-19C258776CE8}"/>
              </a:ext>
            </a:extLst>
          </p:cNvPr>
          <p:cNvSpPr txBox="1"/>
          <p:nvPr/>
        </p:nvSpPr>
        <p:spPr>
          <a:xfrm>
            <a:off x="7646898" y="2038512"/>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Service API</a:t>
            </a:r>
          </a:p>
        </p:txBody>
      </p:sp>
      <p:sp>
        <p:nvSpPr>
          <p:cNvPr id="39" name="Textfeld 38">
            <a:extLst>
              <a:ext uri="{FF2B5EF4-FFF2-40B4-BE49-F238E27FC236}">
                <a16:creationId xmlns:a16="http://schemas.microsoft.com/office/drawing/2014/main" id="{7B1F6CED-AD98-4CF1-B961-FF8E1C0A9DB3}"/>
              </a:ext>
            </a:extLst>
          </p:cNvPr>
          <p:cNvSpPr txBox="1"/>
          <p:nvPr/>
        </p:nvSpPr>
        <p:spPr>
          <a:xfrm>
            <a:off x="7646898" y="4434243"/>
            <a:ext cx="1538924" cy="369332"/>
          </a:xfrm>
          <a:prstGeom prst="rect">
            <a:avLst/>
          </a:prstGeom>
          <a:noFill/>
        </p:spPr>
        <p:txBody>
          <a:bodyPr wrap="square" rtlCol="0">
            <a:spAutoFit/>
          </a:bodyPr>
          <a:lstStyle/>
          <a:p>
            <a:pPr algn="ctr"/>
            <a:r>
              <a:rPr lang="de-DE">
                <a:solidFill>
                  <a:schemeClr val="accent5"/>
                </a:solidFill>
                <a:latin typeface="FlexoSoft Light" panose="02000000000000000000" pitchFamily="2" charset="0"/>
              </a:rPr>
              <a:t>Network API</a:t>
            </a:r>
          </a:p>
        </p:txBody>
      </p:sp>
      <p:sp>
        <p:nvSpPr>
          <p:cNvPr id="40" name="Textfeld 39">
            <a:extLst>
              <a:ext uri="{FF2B5EF4-FFF2-40B4-BE49-F238E27FC236}">
                <a16:creationId xmlns:a16="http://schemas.microsoft.com/office/drawing/2014/main" id="{8124E953-D2BB-448A-AC0B-4CE774DD2F0B}"/>
              </a:ext>
            </a:extLst>
          </p:cNvPr>
          <p:cNvSpPr txBox="1"/>
          <p:nvPr/>
        </p:nvSpPr>
        <p:spPr>
          <a:xfrm>
            <a:off x="6454973"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1</a:t>
            </a:r>
          </a:p>
        </p:txBody>
      </p:sp>
      <p:sp>
        <p:nvSpPr>
          <p:cNvPr id="41" name="Textfeld 40">
            <a:extLst>
              <a:ext uri="{FF2B5EF4-FFF2-40B4-BE49-F238E27FC236}">
                <a16:creationId xmlns:a16="http://schemas.microsoft.com/office/drawing/2014/main" id="{E02AA3D8-7B5D-4A49-BE23-87CC5341C0D8}"/>
              </a:ext>
            </a:extLst>
          </p:cNvPr>
          <p:cNvSpPr txBox="1"/>
          <p:nvPr/>
        </p:nvSpPr>
        <p:spPr>
          <a:xfrm>
            <a:off x="8784850" y="5854934"/>
            <a:ext cx="1538924" cy="369332"/>
          </a:xfrm>
          <a:prstGeom prst="rect">
            <a:avLst/>
          </a:prstGeom>
          <a:noFill/>
        </p:spPr>
        <p:txBody>
          <a:bodyPr wrap="square" rtlCol="0">
            <a:spAutoFit/>
          </a:bodyPr>
          <a:lstStyle/>
          <a:p>
            <a:pPr algn="ctr"/>
            <a:r>
              <a:rPr lang="de-DE">
                <a:solidFill>
                  <a:srgbClr val="000620"/>
                </a:solidFill>
                <a:latin typeface="FlexoSoft Light" panose="02000000000000000000" pitchFamily="2" charset="0"/>
              </a:rPr>
              <a:t>Operator 2</a:t>
            </a:r>
          </a:p>
        </p:txBody>
      </p:sp>
      <p:pic>
        <p:nvPicPr>
          <p:cNvPr id="42" name="Grafik 41" descr="Ein Bild, das Text, Schild, Geschirr enthält.&#10;&#10;Automatisch generierte Beschreibung">
            <a:extLst>
              <a:ext uri="{FF2B5EF4-FFF2-40B4-BE49-F238E27FC236}">
                <a16:creationId xmlns:a16="http://schemas.microsoft.com/office/drawing/2014/main" id="{A97CB7FF-4ADF-4313-BD2F-E08C02DE5BBE}"/>
              </a:ext>
            </a:extLst>
          </p:cNvPr>
          <p:cNvPicPr>
            <a:picLocks noChangeAspect="1"/>
          </p:cNvPicPr>
          <p:nvPr/>
        </p:nvPicPr>
        <p:blipFill>
          <a:blip r:embed="rId14"/>
          <a:stretch>
            <a:fillRect/>
          </a:stretch>
        </p:blipFill>
        <p:spPr>
          <a:xfrm>
            <a:off x="8971279" y="342110"/>
            <a:ext cx="2184401" cy="855557"/>
          </a:xfrm>
          <a:prstGeom prst="rect">
            <a:avLst/>
          </a:prstGeom>
        </p:spPr>
      </p:pic>
      <p:pic>
        <p:nvPicPr>
          <p:cNvPr id="49" name="Grafik 48" descr="Ein Bild, das dunkel enthält.&#10;&#10;Automatisch generierte Beschreibung">
            <a:extLst>
              <a:ext uri="{FF2B5EF4-FFF2-40B4-BE49-F238E27FC236}">
                <a16:creationId xmlns:a16="http://schemas.microsoft.com/office/drawing/2014/main" id="{8BBB7D8B-5E81-471D-B34D-1828C26F7A77}"/>
              </a:ext>
            </a:extLst>
          </p:cNvPr>
          <p:cNvPicPr>
            <a:picLocks noChangeAspect="1"/>
          </p:cNvPicPr>
          <p:nvPr/>
        </p:nvPicPr>
        <p:blipFill>
          <a:blip r:embed="rId15">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Tree>
    <p:extLst>
      <p:ext uri="{BB962C8B-B14F-4D97-AF65-F5344CB8AC3E}">
        <p14:creationId xmlns:p14="http://schemas.microsoft.com/office/powerpoint/2010/main" val="335384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descr="Ein Bild, das dunkel enthält.&#10;&#10;Automatisch generierte Beschreibung">
            <a:extLst>
              <a:ext uri="{FF2B5EF4-FFF2-40B4-BE49-F238E27FC236}">
                <a16:creationId xmlns:a16="http://schemas.microsoft.com/office/drawing/2014/main" id="{41CA58E0-4334-43F7-A8DA-99D695AB3721}"/>
              </a:ext>
            </a:extLst>
          </p:cNvPr>
          <p:cNvPicPr>
            <a:picLocks noChangeAspect="1"/>
          </p:cNvPicPr>
          <p:nvPr/>
        </p:nvPicPr>
        <p:blipFill>
          <a:blip r:embed="rId4">
            <a:duotone>
              <a:schemeClr val="accent6">
                <a:shade val="45000"/>
                <a:satMod val="135000"/>
              </a:schemeClr>
              <a:prstClr val="white"/>
            </a:duotone>
            <a:alphaModFix amt="15000"/>
          </a:blip>
          <a:stretch>
            <a:fillRect/>
          </a:stretch>
        </p:blipFill>
        <p:spPr>
          <a:xfrm rot="20686701">
            <a:off x="2753582" y="1355074"/>
            <a:ext cx="11464973" cy="8551943"/>
          </a:xfrm>
          <a:prstGeom prst="rect">
            <a:avLst/>
          </a:prstGeom>
        </p:spPr>
      </p:pic>
      <p:sp>
        <p:nvSpPr>
          <p:cNvPr id="9" name="Teilkreis 8">
            <a:extLst>
              <a:ext uri="{FF2B5EF4-FFF2-40B4-BE49-F238E27FC236}">
                <a16:creationId xmlns:a16="http://schemas.microsoft.com/office/drawing/2014/main" id="{7FB84C57-211A-4FF9-BAA3-777E311477E3}"/>
              </a:ext>
            </a:extLst>
          </p:cNvPr>
          <p:cNvSpPr/>
          <p:nvPr/>
        </p:nvSpPr>
        <p:spPr>
          <a:xfrm rot="10800000" flipH="1" flipV="1">
            <a:off x="-6443402" y="-2035296"/>
            <a:ext cx="12886803" cy="3763763"/>
          </a:xfrm>
          <a:prstGeom prst="pie">
            <a:avLst>
              <a:gd name="adj1" fmla="val 21583531"/>
              <a:gd name="adj2" fmla="val 5412176"/>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5" name="Objekt 4" hidden="1">
            <a:extLst>
              <a:ext uri="{FF2B5EF4-FFF2-40B4-BE49-F238E27FC236}">
                <a16:creationId xmlns:a16="http://schemas.microsoft.com/office/drawing/2014/main" id="{24EAA83B-388C-42C7-9B96-60997077107C}"/>
              </a:ext>
            </a:extLst>
          </p:cNvPr>
          <p:cNvGraphicFramePr>
            <a:graphicFrameLocks noChangeAspect="1"/>
          </p:cNvGraphicFramePr>
          <p:nvPr>
            <p:custDataLst>
              <p:tags r:id="rId1"/>
            </p:custDataLst>
            <p:extLst>
              <p:ext uri="{D42A27DB-BD31-4B8C-83A1-F6EECF244321}">
                <p14:modId xmlns:p14="http://schemas.microsoft.com/office/powerpoint/2010/main" val="18328708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592" imgH="595" progId="TCLayout.ActiveDocument.1">
                  <p:embed/>
                </p:oleObj>
              </mc:Choice>
              <mc:Fallback>
                <p:oleObj name="think-cell Folie" r:id="rId5" imgW="592" imgH="595" progId="TCLayout.ActiveDocument.1">
                  <p:embed/>
                  <p:pic>
                    <p:nvPicPr>
                      <p:cNvPr id="5" name="Objekt 4" hidden="1">
                        <a:extLst>
                          <a:ext uri="{FF2B5EF4-FFF2-40B4-BE49-F238E27FC236}">
                            <a16:creationId xmlns:a16="http://schemas.microsoft.com/office/drawing/2014/main" id="{24EAA83B-388C-42C7-9B96-6099707710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F21FBA62-7C92-48CE-A159-19EB9B276E15}"/>
              </a:ext>
            </a:extLst>
          </p:cNvPr>
          <p:cNvSpPr/>
          <p:nvPr>
            <p:custDataLst>
              <p:tags r:id="rId2"/>
            </p:custDataLst>
          </p:nvPr>
        </p:nvSpPr>
        <p:spPr>
          <a:xfrm>
            <a:off x="0" y="0"/>
            <a:ext cx="158750" cy="15875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800" b="1">
              <a:latin typeface="FlexoSoft" panose="02000000000000000000" pitchFamily="2" charset="0"/>
              <a:cs typeface="Arial" panose="020B0604020202020204" pitchFamily="34" charset="0"/>
              <a:sym typeface="FlexoSoft" panose="02000000000000000000" pitchFamily="2" charset="0"/>
            </a:endParaRPr>
          </a:p>
        </p:txBody>
      </p:sp>
      <p:sp>
        <p:nvSpPr>
          <p:cNvPr id="2" name="Title 1">
            <a:extLst>
              <a:ext uri="{FF2B5EF4-FFF2-40B4-BE49-F238E27FC236}">
                <a16:creationId xmlns:a16="http://schemas.microsoft.com/office/drawing/2014/main" id="{2B73D7CB-E55B-ED4D-A567-274B625D4CEF}"/>
              </a:ext>
            </a:extLst>
          </p:cNvPr>
          <p:cNvSpPr>
            <a:spLocks noGrp="1"/>
          </p:cNvSpPr>
          <p:nvPr>
            <p:ph type="title"/>
          </p:nvPr>
        </p:nvSpPr>
        <p:spPr/>
        <p:txBody>
          <a:bodyPr vert="horz"/>
          <a:lstStyle/>
          <a:p>
            <a:r>
              <a:rPr lang="en-US" sz="3200">
                <a:solidFill>
                  <a:schemeClr val="bg1"/>
                </a:solidFill>
              </a:rPr>
              <a:t>CAMARA</a:t>
            </a:r>
            <a:br>
              <a:rPr lang="en-US" sz="3200">
                <a:solidFill>
                  <a:schemeClr val="bg1"/>
                </a:solidFill>
              </a:rPr>
            </a:br>
            <a:r>
              <a:rPr lang="en-US" sz="3200">
                <a:solidFill>
                  <a:schemeClr val="bg1"/>
                </a:solidFill>
              </a:rPr>
              <a:t>Scope</a:t>
            </a:r>
          </a:p>
        </p:txBody>
      </p:sp>
      <p:sp>
        <p:nvSpPr>
          <p:cNvPr id="11" name="Textfeld 10">
            <a:extLst>
              <a:ext uri="{FF2B5EF4-FFF2-40B4-BE49-F238E27FC236}">
                <a16:creationId xmlns:a16="http://schemas.microsoft.com/office/drawing/2014/main" id="{7A58E756-6C9A-43DA-9594-D1041343F2A4}"/>
              </a:ext>
            </a:extLst>
          </p:cNvPr>
          <p:cNvSpPr txBox="1"/>
          <p:nvPr/>
        </p:nvSpPr>
        <p:spPr>
          <a:xfrm>
            <a:off x="574547" y="1802682"/>
            <a:ext cx="10372980" cy="3908762"/>
          </a:xfrm>
          <a:prstGeom prst="rect">
            <a:avLst/>
          </a:prstGeom>
          <a:noFill/>
        </p:spPr>
        <p:txBody>
          <a:bodyPr wrap="square" rtlCol="0">
            <a:spAutoFit/>
          </a:bodyPr>
          <a:lstStyle/>
          <a:p>
            <a:pPr>
              <a:spcBef>
                <a:spcPts val="600"/>
              </a:spcBef>
            </a:pPr>
            <a:r>
              <a:rPr lang="en-US" b="1">
                <a:latin typeface="FlexoSoft Light" panose="02000000000000000000" pitchFamily="2" charset="0"/>
              </a:rPr>
              <a:t>The scope of the CAMARA Project is limited to the following activities:</a:t>
            </a:r>
          </a:p>
          <a:p>
            <a:pPr marL="285750" indent="-285750">
              <a:spcBef>
                <a:spcPts val="600"/>
              </a:spcBef>
              <a:buFont typeface="Wingdings" panose="05000000000000000000" pitchFamily="2" charset="2"/>
              <a:buChar char="§"/>
            </a:pPr>
            <a:r>
              <a:rPr lang="en-US">
                <a:latin typeface="FlexoSoft DemiBold" panose="02000000000000000000" pitchFamily="2" charset="0"/>
              </a:rPr>
              <a:t>Collect API requirements </a:t>
            </a:r>
            <a:r>
              <a:rPr lang="en-US">
                <a:latin typeface="FlexoSoft Light" panose="02000000000000000000" pitchFamily="2" charset="0"/>
              </a:rPr>
              <a:t>from GSMA Operator Platform Group and other sources </a:t>
            </a:r>
          </a:p>
          <a:p>
            <a:pPr marL="285750" indent="-285750">
              <a:spcBef>
                <a:spcPts val="600"/>
              </a:spcBef>
              <a:buFont typeface="Wingdings" panose="05000000000000000000" pitchFamily="2" charset="2"/>
              <a:buChar char="§"/>
            </a:pPr>
            <a:r>
              <a:rPr lang="en-US">
                <a:latin typeface="FlexoSoft DemiBold" panose="02000000000000000000" pitchFamily="2" charset="0"/>
              </a:rPr>
              <a:t>Define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test plan / cases / tools from an API consumer perspective</a:t>
            </a:r>
          </a:p>
          <a:p>
            <a:pPr marL="285750" indent="-285750">
              <a:spcBef>
                <a:spcPts val="600"/>
              </a:spcBef>
              <a:buFont typeface="Wingdings" panose="05000000000000000000" pitchFamily="2" charset="2"/>
              <a:buChar char="§"/>
            </a:pPr>
            <a:r>
              <a:rPr lang="en-US">
                <a:latin typeface="FlexoSoft DemiBold" panose="02000000000000000000" pitchFamily="2" charset="0"/>
              </a:rPr>
              <a:t>Develop and test Service APIs </a:t>
            </a:r>
          </a:p>
          <a:p>
            <a:pPr marL="285750" indent="-285750">
              <a:spcBef>
                <a:spcPts val="600"/>
              </a:spcBef>
              <a:buFont typeface="Wingdings" panose="05000000000000000000" pitchFamily="2" charset="2"/>
              <a:buChar char="§"/>
            </a:pPr>
            <a:r>
              <a:rPr lang="en-US">
                <a:latin typeface="FlexoSoft Light" panose="02000000000000000000" pitchFamily="2" charset="0"/>
              </a:rPr>
              <a:t>Create developer friendly </a:t>
            </a:r>
            <a:r>
              <a:rPr lang="en-US">
                <a:latin typeface="FlexoSoft DemiBold" panose="02000000000000000000" pitchFamily="2" charset="0"/>
              </a:rPr>
              <a:t>documentation</a:t>
            </a:r>
            <a:r>
              <a:rPr lang="en-US">
                <a:latin typeface="FlexoSoft Light" panose="02000000000000000000" pitchFamily="2" charset="0"/>
              </a:rPr>
              <a:t> for Service APIs</a:t>
            </a:r>
          </a:p>
          <a:p>
            <a:pPr>
              <a:spcBef>
                <a:spcPts val="600"/>
              </a:spcBef>
            </a:pPr>
            <a:endParaRPr lang="en-US">
              <a:latin typeface="FlexoSoft Light" panose="02000000000000000000" pitchFamily="2" charset="0"/>
            </a:endParaRPr>
          </a:p>
          <a:p>
            <a:pPr>
              <a:spcBef>
                <a:spcPts val="600"/>
              </a:spcBef>
            </a:pPr>
            <a:r>
              <a:rPr lang="en-US" b="1">
                <a:latin typeface="FlexoSoft Light" panose="02000000000000000000" pitchFamily="2" charset="0"/>
              </a:rPr>
              <a:t>The following deliverables are provided by the CAMARA Project:</a:t>
            </a:r>
          </a:p>
          <a:p>
            <a:pPr marL="285750" indent="-285750">
              <a:spcBef>
                <a:spcPts val="600"/>
              </a:spcBef>
              <a:buFont typeface="Wingdings" panose="05000000000000000000" pitchFamily="2" charset="2"/>
              <a:buChar char="§"/>
            </a:pPr>
            <a:r>
              <a:rPr lang="en-US">
                <a:latin typeface="FlexoSoft DemiBold" panose="02000000000000000000" pitchFamily="2" charset="0"/>
              </a:rPr>
              <a:t>Service API definitions, code and documentation</a:t>
            </a:r>
            <a:endParaRPr lang="en-US">
              <a:latin typeface="FlexoSoft Light" panose="02000000000000000000" pitchFamily="2" charset="0"/>
            </a:endParaRPr>
          </a:p>
          <a:p>
            <a:pPr marL="285750" indent="-285750">
              <a:spcBef>
                <a:spcPts val="600"/>
              </a:spcBef>
              <a:buFont typeface="Wingdings" panose="05000000000000000000" pitchFamily="2" charset="2"/>
              <a:buChar char="§"/>
            </a:pPr>
            <a:r>
              <a:rPr lang="en-US">
                <a:latin typeface="FlexoSoft Light" panose="02000000000000000000" pitchFamily="2" charset="0"/>
              </a:rPr>
              <a:t>Test plan, cases and tools for Service APIs both contained in deployment packages. </a:t>
            </a:r>
          </a:p>
          <a:p>
            <a:pPr>
              <a:spcBef>
                <a:spcPts val="600"/>
              </a:spcBef>
            </a:pPr>
            <a:endParaRPr lang="en-US">
              <a:latin typeface="FlexoSoft Light" panose="02000000000000000000" pitchFamily="2" charset="0"/>
            </a:endParaRPr>
          </a:p>
        </p:txBody>
      </p:sp>
      <p:pic>
        <p:nvPicPr>
          <p:cNvPr id="6" name="Grafik 5" descr="Internet der Dinge Silhouette">
            <a:extLst>
              <a:ext uri="{FF2B5EF4-FFF2-40B4-BE49-F238E27FC236}">
                <a16:creationId xmlns:a16="http://schemas.microsoft.com/office/drawing/2014/main" id="{D7AC7BDA-FBAE-4F5A-8EF4-3A2362B62D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189086"/>
            <a:ext cx="2806892" cy="2806892"/>
          </a:xfrm>
          <a:prstGeom prst="rect">
            <a:avLst/>
          </a:prstGeom>
        </p:spPr>
      </p:pic>
      <p:sp>
        <p:nvSpPr>
          <p:cNvPr id="12" name="Textfeld 11">
            <a:extLst>
              <a:ext uri="{FF2B5EF4-FFF2-40B4-BE49-F238E27FC236}">
                <a16:creationId xmlns:a16="http://schemas.microsoft.com/office/drawing/2014/main" id="{FE86F55A-D29F-4BAA-B8D7-186BFB58B3C3}"/>
              </a:ext>
            </a:extLst>
          </p:cNvPr>
          <p:cNvSpPr txBox="1"/>
          <p:nvPr/>
        </p:nvSpPr>
        <p:spPr>
          <a:xfrm>
            <a:off x="574547" y="5600992"/>
            <a:ext cx="10734155" cy="369332"/>
          </a:xfrm>
          <a:prstGeom prst="rect">
            <a:avLst/>
          </a:prstGeom>
          <a:noFill/>
        </p:spPr>
        <p:txBody>
          <a:bodyPr wrap="square">
            <a:spAutoFit/>
          </a:bodyPr>
          <a:lstStyle/>
          <a:p>
            <a:pPr>
              <a:spcBef>
                <a:spcPts val="600"/>
              </a:spcBef>
            </a:pPr>
            <a:r>
              <a:rPr lang="en-US">
                <a:latin typeface="FlexoSoft Light" panose="02000000000000000000" pitchFamily="2" charset="0"/>
              </a:rPr>
              <a:t>Project resources can be found in the </a:t>
            </a:r>
            <a:r>
              <a:rPr lang="en-US">
                <a:latin typeface="FlexoSoft DemiBold" panose="02000000000000000000" pitchFamily="2" charset="0"/>
              </a:rPr>
              <a:t>GitHub repository</a:t>
            </a:r>
            <a:r>
              <a:rPr lang="en-US">
                <a:latin typeface="FlexoSoft Light" panose="02000000000000000000" pitchFamily="2" charset="0"/>
              </a:rPr>
              <a:t>: </a:t>
            </a:r>
            <a:r>
              <a:rPr lang="en-US">
                <a:latin typeface="FlexoSoft Light" panose="02000000000000000000" pitchFamily="2" charset="0"/>
                <a:hlinkClick r:id="rId9"/>
              </a:rPr>
              <a:t>https://github.com/camaraproject/rep_main</a:t>
            </a:r>
            <a:endParaRPr lang="en-US">
              <a:latin typeface="FlexoSoft Light" panose="02000000000000000000" pitchFamily="2" charset="0"/>
            </a:endParaRPr>
          </a:p>
        </p:txBody>
      </p:sp>
      <p:pic>
        <p:nvPicPr>
          <p:cNvPr id="13" name="Grafik 12" descr="Ausrufezeichen mit einfarbiger Füllung">
            <a:extLst>
              <a:ext uri="{FF2B5EF4-FFF2-40B4-BE49-F238E27FC236}">
                <a16:creationId xmlns:a16="http://schemas.microsoft.com/office/drawing/2014/main" id="{1254EF9C-4AE7-483B-A418-031CDA1F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981370">
            <a:off x="185283" y="5507012"/>
            <a:ext cx="557292" cy="557292"/>
          </a:xfrm>
          <a:prstGeom prst="rect">
            <a:avLst/>
          </a:prstGeom>
        </p:spPr>
      </p:pic>
      <p:pic>
        <p:nvPicPr>
          <p:cNvPr id="17" name="Grafik 16" descr="Ein Bild, das Text, Schild, Geschirr enthält.&#10;&#10;Automatisch generierte Beschreibung">
            <a:extLst>
              <a:ext uri="{FF2B5EF4-FFF2-40B4-BE49-F238E27FC236}">
                <a16:creationId xmlns:a16="http://schemas.microsoft.com/office/drawing/2014/main" id="{2DA6A88F-1CC9-4757-AFA1-CC35143AEB6D}"/>
              </a:ext>
            </a:extLst>
          </p:cNvPr>
          <p:cNvPicPr>
            <a:picLocks noChangeAspect="1"/>
          </p:cNvPicPr>
          <p:nvPr/>
        </p:nvPicPr>
        <p:blipFill>
          <a:blip r:embed="rId12"/>
          <a:stretch>
            <a:fillRect/>
          </a:stretch>
        </p:blipFill>
        <p:spPr>
          <a:xfrm>
            <a:off x="8971279" y="342110"/>
            <a:ext cx="2184401" cy="855557"/>
          </a:xfrm>
          <a:prstGeom prst="rect">
            <a:avLst/>
          </a:prstGeom>
        </p:spPr>
      </p:pic>
    </p:spTree>
    <p:extLst>
      <p:ext uri="{BB962C8B-B14F-4D97-AF65-F5344CB8AC3E}">
        <p14:creationId xmlns:p14="http://schemas.microsoft.com/office/powerpoint/2010/main" val="14940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y_nwKBL8mMrTrNZYph.aa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6" ma:contentTypeDescription="Ein neues Dokument erstellen." ma:contentTypeScope="" ma:versionID="38c2c29699ff48da406f3f18a670bd3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404cda9ff7a6f2265884b8fbd76166fc"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Farrer, Ian</DisplayName>
        <AccountId>105</AccountId>
        <AccountType/>
      </UserInfo>
      <UserInfo>
        <DisplayName>Rader, Nathan</DisplayName>
        <AccountId>12</AccountId>
        <AccountType/>
      </UserInfo>
      <UserInfo>
        <DisplayName>Kümmerle, Markus</DisplayName>
        <AccountId>7</AccountId>
        <AccountType/>
      </UserInfo>
      <UserInfo>
        <DisplayName>Damker, Herbert</DisplayName>
        <AccountId>26</AccountId>
        <AccountType/>
      </UserInfo>
      <UserInfo>
        <DisplayName>Padgaonkar, Shilpa</DisplayName>
        <AccountId>68</AccountId>
        <AccountType/>
      </UserInfo>
    </SharedWithUsers>
    <TaxCatchAll xmlns="97396690-0b91-46d2-ad5a-06f45914e19c" xsi:nil="true"/>
    <lcf76f155ced4ddcb4097134ff3c332f xmlns="6126070c-0864-4b03-b2dc-aab5d8c3934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EC76A2-8CE2-4ECD-9066-AE3AC0CBC5EE}">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CBEDB7D-B7A7-43D6-93BF-49B559E2E9BB}">
  <ds:schemaRefs>
    <ds:schemaRef ds:uri="http://schemas.microsoft.com/sharepoint/v3/contenttype/forms"/>
  </ds:schemaRefs>
</ds:datastoreItem>
</file>

<file path=customXml/itemProps3.xml><?xml version="1.0" encoding="utf-8"?>
<ds:datastoreItem xmlns:ds="http://schemas.openxmlformats.org/officeDocument/2006/customXml" ds:itemID="{028B3AEC-1B9B-4DB5-801E-C1A65C3DCD7E}">
  <ds:schemaRefs>
    <ds:schemaRef ds:uri="424d9566-a900-48ca-bb97-708e03439653"/>
    <ds:schemaRef ds:uri="6126070c-0864-4b03-b2dc-aab5d8c39348"/>
    <ds:schemaRef ds:uri="97396690-0b91-46d2-ad5a-06f45914e19c"/>
    <ds:schemaRef ds:uri="b753cf16-698f-4b64-9522-e9972a2477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609</Words>
  <Application>Microsoft Office PowerPoint</Application>
  <PresentationFormat>Benutzerdefiniert</PresentationFormat>
  <Paragraphs>119</Paragraphs>
  <Slides>11</Slides>
  <Notes>2</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21" baseType="lpstr">
      <vt:lpstr>Wingdings</vt:lpstr>
      <vt:lpstr>Wingdings 2</vt:lpstr>
      <vt:lpstr>FlexoSoft</vt:lpstr>
      <vt:lpstr>FlexoSoft DemiBold</vt:lpstr>
      <vt:lpstr>Arial</vt:lpstr>
      <vt:lpstr>Calibri</vt:lpstr>
      <vt:lpstr>FlexoSoft Medium</vt:lpstr>
      <vt:lpstr>FlexoSoft Light</vt:lpstr>
      <vt:lpstr>Detecon_Master</vt:lpstr>
      <vt:lpstr>think-cell Folie</vt:lpstr>
      <vt:lpstr>PowerPoint-Präsentation</vt:lpstr>
      <vt:lpstr>Enable seamless access to 4G/5G network capabilitites</vt:lpstr>
      <vt:lpstr>PowerPoint-Präsentation</vt:lpstr>
      <vt:lpstr>Abstraction API  Architecture</vt:lpstr>
      <vt:lpstr>Abstraction API  Distribution Options</vt:lpstr>
      <vt:lpstr>Availability Benefit</vt:lpstr>
      <vt:lpstr>CAMARA Mission</vt:lpstr>
      <vt:lpstr>CAMARA Scope</vt:lpstr>
      <vt:lpstr>CAMARA Scope</vt:lpstr>
      <vt:lpstr>CAMARA Logos</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2022-06-08T11:59:30Z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_dlc_DocIdItemGuid">
    <vt:lpwstr>58fe302c-7cce-45b2-bf48-5d508fa50c0d</vt:lpwstr>
  </property>
  <property fmtid="{D5CDD505-2E9C-101B-9397-08002B2CF9AE}" pid="5" name="ContentTypeId">
    <vt:lpwstr>0x010100044AD662EB7A25499208DD4235E5F8D6</vt:lpwstr>
  </property>
  <property fmtid="{D5CDD505-2E9C-101B-9397-08002B2CF9AE}" pid="6" name="MediaServiceImageTags">
    <vt:lpwstr/>
  </property>
</Properties>
</file>